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305EAA-1055-4223-ADB8-DF01DBCD39F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89F1F1-FAC1-466E-875D-A0BF2099B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0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8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6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5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1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12.wdp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9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8.wdp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7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6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5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7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8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9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9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6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5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8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918648" cy="252028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pPr algn="ctr"/>
            <a:r>
              <a:rPr lang="uk-UA" sz="4800" b="1" dirty="0" smtClean="0"/>
              <a:t>Інтерактивна гра</a:t>
            </a:r>
            <a:br>
              <a:rPr lang="uk-UA" sz="4800" b="1" dirty="0" smtClean="0"/>
            </a:br>
            <a:r>
              <a:rPr lang="uk-UA" sz="4800" b="1" dirty="0" smtClean="0"/>
              <a:t> «Порахуємо разом»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869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455623"/>
            <a:ext cx="2076182" cy="1680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617" y="336974"/>
            <a:ext cx="1393599" cy="191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27552 -0.533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-266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60648"/>
            <a:ext cx="1512168" cy="21286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52055"/>
            <a:ext cx="1555316" cy="21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9444 -0.50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9259" y="260648"/>
            <a:ext cx="1541026" cy="20627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0236" y="325203"/>
            <a:ext cx="1457822" cy="200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9097 -0.50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6896" y="221701"/>
            <a:ext cx="1497597" cy="2060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73558"/>
            <a:ext cx="1368152" cy="188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30712 -0.5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63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4583" y="534260"/>
            <a:ext cx="1296144" cy="199406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534260"/>
            <a:ext cx="1296144" cy="199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9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7083 -0.49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249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332656"/>
            <a:ext cx="1457822" cy="20058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5348" y="332656"/>
            <a:ext cx="1472307" cy="1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9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8316 -0.50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72816"/>
            <a:ext cx="8183880" cy="34563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Ме</a:t>
            </a:r>
            <a:r>
              <a:rPr lang="uk-UA" dirty="0" smtClean="0">
                <a:solidFill>
                  <a:srgbClr val="FF0000"/>
                </a:solidFill>
              </a:rPr>
              <a:t>та: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0000"/>
                </a:solidFill>
              </a:rPr>
              <a:t/>
            </a:r>
            <a:br>
              <a:rPr lang="uk-UA" dirty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0000"/>
                </a:solidFill>
              </a:rPr>
              <a:t/>
            </a:r>
            <a:br>
              <a:rPr lang="uk-UA" dirty="0">
                <a:solidFill>
                  <a:srgbClr val="FF0000"/>
                </a:solidFill>
              </a:rPr>
            </a:br>
            <a:r>
              <a:rPr lang="uk-UA" sz="2700" dirty="0" smtClean="0">
                <a:solidFill>
                  <a:schemeClr val="accent1"/>
                </a:solidFill>
              </a:rPr>
              <a:t>Сприяти закріпленню навичок </a:t>
            </a:r>
            <a:r>
              <a:rPr lang="uk-UA" sz="2700" dirty="0" smtClean="0">
                <a:solidFill>
                  <a:schemeClr val="accent1"/>
                </a:solidFill>
              </a:rPr>
              <a:t>порівнювати </a:t>
            </a:r>
            <a:r>
              <a:rPr lang="uk-UA" sz="2700" dirty="0" smtClean="0">
                <a:solidFill>
                  <a:schemeClr val="accent1"/>
                </a:solidFill>
              </a:rPr>
              <a:t>числа в межах 10, </a:t>
            </a:r>
            <a:r>
              <a:rPr lang="uk-UA" sz="2700" dirty="0" smtClean="0">
                <a:solidFill>
                  <a:schemeClr val="accent1"/>
                </a:solidFill>
              </a:rPr>
              <a:t>використовувати </a:t>
            </a:r>
            <a:r>
              <a:rPr lang="uk-UA" sz="2700" dirty="0" smtClean="0">
                <a:solidFill>
                  <a:schemeClr val="accent1"/>
                </a:solidFill>
              </a:rPr>
              <a:t>знаки «Більше» , «Менше» , «Дорівнює» за допомогою мишки комп'ютера.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54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32859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Правила гри: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C000"/>
                </a:solidFill>
              </a:rPr>
              <a:t/>
            </a:r>
            <a:br>
              <a:rPr lang="uk-UA" dirty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chemeClr val="accent1"/>
                </a:solidFill>
              </a:rPr>
              <a:t>На екрані комп'ютера з'являється приклад і кілька варіантів відповіді. Дитина за допомогою мишки повинна знайти правильну відповідь </a:t>
            </a:r>
            <a:r>
              <a:rPr lang="uk-UA" sz="2400" smtClean="0">
                <a:solidFill>
                  <a:schemeClr val="accent1"/>
                </a:solidFill>
              </a:rPr>
              <a:t>і </a:t>
            </a:r>
            <a:r>
              <a:rPr lang="uk-UA" sz="2400" smtClean="0">
                <a:solidFill>
                  <a:schemeClr val="accent1"/>
                </a:solidFill>
              </a:rPr>
              <a:t>натиснути </a:t>
            </a:r>
            <a:r>
              <a:rPr lang="uk-UA" sz="2400" dirty="0" smtClean="0">
                <a:solidFill>
                  <a:schemeClr val="accent1"/>
                </a:solidFill>
              </a:rPr>
              <a:t>на неї. Якщо відповідь не вірна, то число зникає, а якщо вірна то </a:t>
            </a:r>
            <a:r>
              <a:rPr lang="uk-UA" sz="2400" dirty="0" smtClean="0">
                <a:solidFill>
                  <a:schemeClr val="accent1"/>
                </a:solidFill>
              </a:rPr>
              <a:t>відповідь </a:t>
            </a:r>
            <a:r>
              <a:rPr lang="uk-UA" sz="2400" dirty="0" smtClean="0">
                <a:solidFill>
                  <a:schemeClr val="accent1"/>
                </a:solidFill>
              </a:rPr>
              <a:t>переходить до прикладу.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3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60648"/>
            <a:ext cx="1512168" cy="21286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60648"/>
            <a:ext cx="1507124" cy="21286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62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9097 -0.50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6764" y="260648"/>
            <a:ext cx="1507124" cy="21286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6930" y="514934"/>
            <a:ext cx="1287457" cy="184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9132 -0.5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258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0973" y="221017"/>
            <a:ext cx="1497597" cy="2060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2098" y="221017"/>
            <a:ext cx="1497597" cy="206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11458 -0.530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-265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643" y="332656"/>
            <a:ext cx="1569605" cy="215968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5270" y="438989"/>
            <a:ext cx="1472307" cy="1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9097 -0.50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344190"/>
            <a:ext cx="1512168" cy="21286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2098" y="344190"/>
            <a:ext cx="1569605" cy="204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6771 -0.495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247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048000"/>
            <a:ext cx="3810000" cy="3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60648"/>
            <a:ext cx="1512168" cy="21286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60648"/>
            <a:ext cx="1507124" cy="21286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355" y="4329057"/>
            <a:ext cx="1223417" cy="12478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283298"/>
            <a:ext cx="1296144" cy="1245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044" y="4283299"/>
            <a:ext cx="1216108" cy="12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6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9097 -0.50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9" y="-254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5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Інтерактивна гра  «Порахуємо разом»</vt:lpstr>
      <vt:lpstr> Мета:   Сприяти закріпленню навичок порівнювати числа в межах 10, використовувати знаки «Більше» , «Менше» , «Дорівнює» за допомогою мишки комп'ютера.</vt:lpstr>
      <vt:lpstr>Правила гри:   На екрані комп'ютера з'являється приклад і кілька варіантів відповіді. Дитина за допомогою мишки повинна знайти правильну відповідь і натиснути на неї. Якщо відповідь не вірна, то число зникає, а якщо вірна то відповідь переходить до прикладу.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</dc:creator>
  <cp:lastModifiedBy>Пользователь</cp:lastModifiedBy>
  <cp:revision>38</cp:revision>
  <dcterms:created xsi:type="dcterms:W3CDTF">2014-04-13T08:29:34Z</dcterms:created>
  <dcterms:modified xsi:type="dcterms:W3CDTF">2015-10-23T10:42:14Z</dcterms:modified>
</cp:coreProperties>
</file>