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1" r:id="rId3"/>
    <p:sldId id="264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B958-388E-4A7E-868A-DB990AA535C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88D25-327A-4B57-8094-8A0DCB6E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8D25-327A-4B57-8094-8A0DCB6E26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83B7-77ED-4694-A3C0-5AA07230CE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9C4A-E0DC-4E38-8B4E-AF4B527A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b620_ad656972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 rot="11624280" flipH="1">
            <a:off x="562312" y="2433525"/>
            <a:ext cx="7723926" cy="3861449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057385">
            <a:off x="1206817" y="3430148"/>
            <a:ext cx="61421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rgbClr val="CC00CC"/>
                  </a:solidFill>
                  <a:prstDash val="solid"/>
                </a:ln>
                <a:solidFill>
                  <a:srgbClr val="FF99FF"/>
                </a:solidFill>
                <a:effectLst/>
                <a:latin typeface="Book Antiqua" pitchFamily="18" charset="0"/>
              </a:rPr>
              <a:t>Інтерактивна гра</a:t>
            </a:r>
          </a:p>
          <a:p>
            <a:pPr algn="ctr"/>
            <a:r>
              <a:rPr lang="uk-UA" sz="5400" b="1" cap="none" spc="50" dirty="0" err="1" smtClean="0">
                <a:ln w="12700" cmpd="sng">
                  <a:solidFill>
                    <a:srgbClr val="CC00CC"/>
                  </a:solidFill>
                  <a:prstDash val="solid"/>
                </a:ln>
                <a:solidFill>
                  <a:srgbClr val="FF99FF"/>
                </a:solidFill>
                <a:effectLst/>
                <a:latin typeface="Book Antiqua" pitchFamily="18" charset="0"/>
              </a:rPr>
              <a:t>“Що</a:t>
            </a:r>
            <a:r>
              <a:rPr lang="uk-UA" sz="5400" b="1" cap="none" spc="50" dirty="0" smtClean="0">
                <a:ln w="12700" cmpd="sng">
                  <a:solidFill>
                    <a:srgbClr val="CC00CC"/>
                  </a:solidFill>
                  <a:prstDash val="solid"/>
                </a:ln>
                <a:solidFill>
                  <a:srgbClr val="FF99FF"/>
                </a:solidFill>
                <a:effectLst/>
                <a:latin typeface="Book Antiqua" pitchFamily="18" charset="0"/>
              </a:rPr>
              <a:t> зайве?</a:t>
            </a:r>
            <a:endParaRPr lang="ru-RU" sz="5400" b="1" cap="none" spc="50" dirty="0">
              <a:ln w="12700" cmpd="sng">
                <a:solidFill>
                  <a:srgbClr val="CC00CC"/>
                </a:solidFill>
                <a:prstDash val="solid"/>
              </a:ln>
              <a:solidFill>
                <a:srgbClr val="FF99FF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 flipV="1">
            <a:off x="0" y="2071678"/>
            <a:ext cx="7858180" cy="457203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967335"/>
            <a:ext cx="83946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 err="1" smtClean="0">
                <a:ln w="12700" cmpd="sng">
                  <a:solidFill>
                    <a:srgbClr val="CC00CC"/>
                  </a:solidFill>
                  <a:prstDash val="solid"/>
                </a:ln>
                <a:solidFill>
                  <a:srgbClr val="FF99FF"/>
                </a:solidFill>
                <a:latin typeface="Book Antiqua" pitchFamily="18" charset="0"/>
              </a:rPr>
              <a:t>“Знайди</a:t>
            </a:r>
            <a:r>
              <a:rPr lang="uk-UA" sz="5400" b="1" spc="50" dirty="0" smtClean="0">
                <a:ln w="12700" cmpd="sng">
                  <a:solidFill>
                    <a:srgbClr val="CC00CC"/>
                  </a:solidFill>
                  <a:prstDash val="solid"/>
                </a:ln>
                <a:solidFill>
                  <a:srgbClr val="FF99FF"/>
                </a:solidFill>
                <a:latin typeface="Book Antiqua" pitchFamily="18" charset="0"/>
              </a:rPr>
              <a:t> зайвий </a:t>
            </a:r>
            <a:r>
              <a:rPr lang="uk-UA" sz="5400" b="1" spc="50" smtClean="0">
                <a:ln w="12700" cmpd="sng">
                  <a:solidFill>
                    <a:srgbClr val="CC00CC"/>
                  </a:solidFill>
                  <a:prstDash val="solid"/>
                </a:ln>
                <a:solidFill>
                  <a:srgbClr val="FF99FF"/>
                </a:solidFill>
                <a:latin typeface="Book Antiqua" pitchFamily="18" charset="0"/>
              </a:rPr>
              <a:t>предмет”</a:t>
            </a:r>
            <a:endParaRPr lang="uk-UA" sz="5400" b="1" spc="50" dirty="0" smtClean="0">
              <a:ln w="12700" cmpd="sng">
                <a:solidFill>
                  <a:srgbClr val="CC00CC"/>
                </a:solidFill>
                <a:prstDash val="solid"/>
              </a:ln>
              <a:solidFill>
                <a:srgbClr val="FF99FF"/>
              </a:solidFill>
              <a:effectLst/>
              <a:latin typeface="Book Antiqua" pitchFamily="18" charset="0"/>
            </a:endParaRP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5" grpId="0"/>
      <p:bldP spid="15" grpId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b620_ad656972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812" y="1643050"/>
            <a:ext cx="91151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мислення,увагу. Закріплювати навички лічби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предметів у множинах. Формувати гендерну компетентність як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складову життєвої компетентності дітей дошкільного віку.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 гри: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екрані комп’ютера з’являються картинки з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множинами. Дитина  рахує предмети зображені на картинці,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   зайвий предмет. Якщо предмет вибраний вірно, то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 починає «обертатися навколо себе». Якщо предмет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вибраний  не вірно, то 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 «зникає».          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7b620_ad65697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_large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357694"/>
            <a:ext cx="2309812" cy="2309812"/>
          </a:xfrm>
          <a:prstGeom prst="rect">
            <a:avLst/>
          </a:prstGeom>
        </p:spPr>
      </p:pic>
      <p:pic>
        <p:nvPicPr>
          <p:cNvPr id="14" name="Рисунок 13" descr="01118_en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1643050"/>
            <a:ext cx="3871653" cy="2428892"/>
          </a:xfrm>
          <a:prstGeom prst="rect">
            <a:avLst/>
          </a:prstGeom>
        </p:spPr>
      </p:pic>
      <p:pic>
        <p:nvPicPr>
          <p:cNvPr id="15" name="Рисунок 14" descr="1_larg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571612"/>
            <a:ext cx="2428892" cy="2428892"/>
          </a:xfrm>
          <a:prstGeom prst="rect">
            <a:avLst/>
          </a:prstGeom>
        </p:spPr>
      </p:pic>
      <p:pic>
        <p:nvPicPr>
          <p:cNvPr id="16" name="Рисунок 15" descr="retro-rocket-vector_62952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429132"/>
            <a:ext cx="2625698" cy="210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7b620_ad65697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428736"/>
            <a:ext cx="2796337" cy="25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643050"/>
            <a:ext cx="330896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429132"/>
            <a:ext cx="31197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818"/>
            <a:ext cx="308841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7b620_ad65697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641" y="1571612"/>
            <a:ext cx="37792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14488"/>
            <a:ext cx="3886718" cy="22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6"/>
            <a:ext cx="44291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214818"/>
            <a:ext cx="3795464" cy="235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7b620_ad65697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571612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357694"/>
            <a:ext cx="26196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256"/>
            <a:ext cx="372593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14488"/>
            <a:ext cx="2786082" cy="197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7b620_ad656972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714488"/>
            <a:ext cx="2902169" cy="22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50017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256"/>
            <a:ext cx="400052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256"/>
            <a:ext cx="334811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7b620_ad65697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500174"/>
            <a:ext cx="4429156" cy="26432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80"/>
            <a:ext cx="4429156" cy="27146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714488"/>
            <a:ext cx="25082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571612"/>
            <a:ext cx="2333624" cy="25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14818"/>
            <a:ext cx="35147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333875"/>
            <a:ext cx="2352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81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24</cp:revision>
  <dcterms:created xsi:type="dcterms:W3CDTF">2014-03-13T17:49:43Z</dcterms:created>
  <dcterms:modified xsi:type="dcterms:W3CDTF">2015-02-02T16:47:49Z</dcterms:modified>
</cp:coreProperties>
</file>