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64A0-B0D3-4BC5-A065-93FCFD36229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D275-9992-4488-9BD6-EEF5D0BAB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  <a:r>
              <a:rPr lang="uk-UA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яжи</a:t>
            </a:r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приклад 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2_html_2822288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708920"/>
            <a:ext cx="3345873" cy="2589415"/>
          </a:xfrm>
          <a:prstGeom prst="round1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uk-UA" sz="3200" b="1" i="1" dirty="0" smtClean="0"/>
              <a:t>Мета:  </a:t>
            </a:r>
            <a:r>
              <a:rPr lang="ru-RU" sz="3200" b="1" i="1" dirty="0" err="1" smtClean="0"/>
              <a:t>з</a:t>
            </a:r>
            <a:r>
              <a:rPr lang="ru-RU" sz="3200" b="1" i="1" dirty="0" err="1" smtClean="0"/>
              <a:t>акріплювати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вміння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розв'язувати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приклади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на </a:t>
            </a:r>
            <a:r>
              <a:rPr lang="ru-RU" sz="3200" b="1" i="1" dirty="0" err="1" smtClean="0"/>
              <a:t>збільшення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зменшення</a:t>
            </a:r>
            <a:r>
              <a:rPr lang="ru-RU" sz="3200" b="1" i="1" dirty="0" smtClean="0"/>
              <a:t> числа на </a:t>
            </a:r>
            <a:r>
              <a:rPr lang="ru-RU" sz="3200" b="1" i="1" dirty="0" err="1" smtClean="0"/>
              <a:t>кілька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одиниць</a:t>
            </a:r>
            <a:r>
              <a:rPr lang="ru-RU" sz="3200" b="1" i="1" dirty="0" smtClean="0"/>
              <a:t>.</a:t>
            </a:r>
            <a:br>
              <a:rPr lang="ru-RU" sz="3200" b="1" i="1" dirty="0" smtClean="0"/>
            </a:br>
            <a:r>
              <a:rPr lang="ru-RU" sz="3200" b="1" i="1" dirty="0" err="1" smtClean="0"/>
              <a:t>Розвивати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увагу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логічне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мислення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пам'ять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кмітливість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3312368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chemeClr val="tx1"/>
                </a:solidFill>
              </a:rPr>
              <a:t>Хід гри</a:t>
            </a: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</a:rPr>
              <a:t>Перетягувати цифри для </a:t>
            </a:r>
            <a:r>
              <a:rPr lang="uk-UA" sz="2800" b="1" i="1" dirty="0" err="1" smtClean="0">
                <a:solidFill>
                  <a:schemeClr val="tx1"/>
                </a:solidFill>
              </a:rPr>
              <a:t>розвязання</a:t>
            </a:r>
            <a:r>
              <a:rPr lang="uk-UA" sz="2800" b="1" i="1" dirty="0" smtClean="0">
                <a:solidFill>
                  <a:schemeClr val="tx1"/>
                </a:solidFill>
              </a:rPr>
              <a:t>  прикладів на додавання і віднімання. Якщо цифра не підходить вона залишається  в цифровому ряді .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амять с посл. доступом 3"/>
          <p:cNvSpPr/>
          <p:nvPr/>
        </p:nvSpPr>
        <p:spPr>
          <a:xfrm>
            <a:off x="755576" y="116632"/>
            <a:ext cx="2592288" cy="3528392"/>
          </a:xfrm>
          <a:prstGeom prst="flowChartMagnetic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4932040" y="116632"/>
            <a:ext cx="2592288" cy="3528392"/>
          </a:xfrm>
          <a:prstGeom prst="flowChartMagnetic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933056"/>
            <a:ext cx="7272808" cy="864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 smtClean="0">
                <a:solidFill>
                  <a:schemeClr val="tx1"/>
                </a:solidFill>
              </a:rPr>
              <a:t>          +       =</a:t>
            </a:r>
            <a:endParaRPr lang="ru-RU" sz="8000" dirty="0"/>
          </a:p>
        </p:txBody>
      </p:sp>
      <p:sp>
        <p:nvSpPr>
          <p:cNvPr id="17" name="Овал 16"/>
          <p:cNvSpPr/>
          <p:nvPr/>
        </p:nvSpPr>
        <p:spPr>
          <a:xfrm>
            <a:off x="251520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0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259632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59832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123728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788024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652120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516216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7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380312" y="508518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8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244408" y="508518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9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923928" y="515719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76672"/>
            <a:ext cx="569788" cy="652666"/>
          </a:xfrm>
          <a:prstGeom prst="rect">
            <a:avLst/>
          </a:prstGeom>
          <a:noFill/>
        </p:spPr>
      </p:pic>
      <p:pic>
        <p:nvPicPr>
          <p:cNvPr id="45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76672"/>
            <a:ext cx="569788" cy="652666"/>
          </a:xfrm>
          <a:prstGeom prst="rect">
            <a:avLst/>
          </a:prstGeom>
          <a:noFill/>
        </p:spPr>
      </p:pic>
      <p:pic>
        <p:nvPicPr>
          <p:cNvPr id="46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124744"/>
            <a:ext cx="569788" cy="652666"/>
          </a:xfrm>
          <a:prstGeom prst="rect">
            <a:avLst/>
          </a:prstGeom>
          <a:noFill/>
        </p:spPr>
      </p:pic>
      <p:pic>
        <p:nvPicPr>
          <p:cNvPr id="47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124744"/>
            <a:ext cx="569788" cy="652666"/>
          </a:xfrm>
          <a:prstGeom prst="rect">
            <a:avLst/>
          </a:prstGeom>
          <a:noFill/>
        </p:spPr>
      </p:pic>
      <p:pic>
        <p:nvPicPr>
          <p:cNvPr id="48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772816"/>
            <a:ext cx="569788" cy="652666"/>
          </a:xfrm>
          <a:prstGeom prst="rect">
            <a:avLst/>
          </a:prstGeom>
          <a:noFill/>
        </p:spPr>
      </p:pic>
      <p:pic>
        <p:nvPicPr>
          <p:cNvPr id="49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620688"/>
            <a:ext cx="569788" cy="652666"/>
          </a:xfrm>
          <a:prstGeom prst="rect">
            <a:avLst/>
          </a:prstGeom>
          <a:noFill/>
        </p:spPr>
      </p:pic>
      <p:pic>
        <p:nvPicPr>
          <p:cNvPr id="50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620688"/>
            <a:ext cx="569788" cy="652666"/>
          </a:xfrm>
          <a:prstGeom prst="rect">
            <a:avLst/>
          </a:prstGeom>
          <a:noFill/>
        </p:spPr>
      </p:pic>
      <p:pic>
        <p:nvPicPr>
          <p:cNvPr id="51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340768"/>
            <a:ext cx="569788" cy="652666"/>
          </a:xfrm>
          <a:prstGeom prst="rect">
            <a:avLst/>
          </a:prstGeom>
          <a:noFill/>
        </p:spPr>
      </p:pic>
      <p:pic>
        <p:nvPicPr>
          <p:cNvPr id="52" name="Picture 2" descr="C:\Users\admin\Desktop\apple_1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340768"/>
            <a:ext cx="569788" cy="652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15347 -0.1680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292 -0.16783 " pathEditMode="relative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11423 -0.1678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755576" y="332656"/>
            <a:ext cx="2520280" cy="360040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548680"/>
            <a:ext cx="858629" cy="565622"/>
          </a:xfrm>
          <a:prstGeom prst="rect">
            <a:avLst/>
          </a:prstGeom>
        </p:spPr>
      </p:pic>
      <p:pic>
        <p:nvPicPr>
          <p:cNvPr id="6" name="Рисунок 5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124744"/>
            <a:ext cx="858629" cy="565622"/>
          </a:xfrm>
          <a:prstGeom prst="rect">
            <a:avLst/>
          </a:prstGeom>
        </p:spPr>
      </p:pic>
      <p:pic>
        <p:nvPicPr>
          <p:cNvPr id="7" name="Рисунок 6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772816"/>
            <a:ext cx="858629" cy="565622"/>
          </a:xfrm>
          <a:prstGeom prst="rect">
            <a:avLst/>
          </a:prstGeom>
        </p:spPr>
      </p:pic>
      <p:pic>
        <p:nvPicPr>
          <p:cNvPr id="8" name="Рисунок 7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420888"/>
            <a:ext cx="858629" cy="565622"/>
          </a:xfrm>
          <a:prstGeom prst="rect">
            <a:avLst/>
          </a:prstGeom>
        </p:spPr>
      </p:pic>
      <p:pic>
        <p:nvPicPr>
          <p:cNvPr id="9" name="Рисунок 8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068960"/>
            <a:ext cx="858629" cy="565622"/>
          </a:xfrm>
          <a:prstGeom prst="rect">
            <a:avLst/>
          </a:prstGeom>
        </p:spPr>
      </p:pic>
      <p:pic>
        <p:nvPicPr>
          <p:cNvPr id="10" name="Рисунок 9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76672"/>
            <a:ext cx="858629" cy="565622"/>
          </a:xfrm>
          <a:prstGeom prst="rect">
            <a:avLst/>
          </a:prstGeom>
        </p:spPr>
      </p:pic>
      <p:pic>
        <p:nvPicPr>
          <p:cNvPr id="11" name="Рисунок 10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1196752"/>
            <a:ext cx="858629" cy="565622"/>
          </a:xfrm>
          <a:prstGeom prst="rect">
            <a:avLst/>
          </a:prstGeom>
        </p:spPr>
      </p:pic>
      <p:pic>
        <p:nvPicPr>
          <p:cNvPr id="12" name="Рисунок 11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1844824"/>
            <a:ext cx="858629" cy="565622"/>
          </a:xfrm>
          <a:prstGeom prst="rect">
            <a:avLst/>
          </a:prstGeom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5796136" y="404664"/>
            <a:ext cx="2520280" cy="360040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Рисунок 13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1484784"/>
            <a:ext cx="858629" cy="565622"/>
          </a:xfrm>
          <a:prstGeom prst="rect">
            <a:avLst/>
          </a:prstGeom>
        </p:spPr>
      </p:pic>
      <p:pic>
        <p:nvPicPr>
          <p:cNvPr id="15" name="Рисунок 14" descr="0_84719_58f0470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76672"/>
            <a:ext cx="858629" cy="56562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83568" y="4581128"/>
            <a:ext cx="7920880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         +        =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51520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0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115616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9797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8438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7799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6440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5801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516216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7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3803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8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2444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9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3148 L -0.61025 -0.11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0.33472 -0.115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62604 -0.1155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80729 -0.1155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755576" y="332656"/>
            <a:ext cx="2520280" cy="360040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148064" y="332656"/>
            <a:ext cx="2520280" cy="360040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4437112"/>
            <a:ext cx="7920880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            </a:t>
            </a:r>
            <a:r>
              <a:rPr lang="ru-RU" sz="7200" dirty="0" smtClean="0">
                <a:solidFill>
                  <a:schemeClr val="tx1"/>
                </a:solidFill>
              </a:rPr>
              <a:t>-         =</a:t>
            </a:r>
            <a:endParaRPr lang="ru-RU" sz="7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620688"/>
            <a:ext cx="720080" cy="668473"/>
          </a:xfrm>
          <a:prstGeom prst="rect">
            <a:avLst/>
          </a:prstGeom>
          <a:noFill/>
        </p:spPr>
      </p:pic>
      <p:pic>
        <p:nvPicPr>
          <p:cNvPr id="18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620688"/>
            <a:ext cx="720080" cy="668473"/>
          </a:xfrm>
          <a:prstGeom prst="rect">
            <a:avLst/>
          </a:prstGeom>
          <a:noFill/>
        </p:spPr>
      </p:pic>
      <p:pic>
        <p:nvPicPr>
          <p:cNvPr id="19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268760"/>
            <a:ext cx="720080" cy="668473"/>
          </a:xfrm>
          <a:prstGeom prst="rect">
            <a:avLst/>
          </a:prstGeom>
          <a:noFill/>
        </p:spPr>
      </p:pic>
      <p:pic>
        <p:nvPicPr>
          <p:cNvPr id="20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340768"/>
            <a:ext cx="720080" cy="668473"/>
          </a:xfrm>
          <a:prstGeom prst="rect">
            <a:avLst/>
          </a:prstGeom>
          <a:noFill/>
        </p:spPr>
      </p:pic>
      <p:pic>
        <p:nvPicPr>
          <p:cNvPr id="21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060848"/>
            <a:ext cx="720080" cy="668473"/>
          </a:xfrm>
          <a:prstGeom prst="rect">
            <a:avLst/>
          </a:prstGeom>
          <a:noFill/>
        </p:spPr>
      </p:pic>
      <p:pic>
        <p:nvPicPr>
          <p:cNvPr id="22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060848"/>
            <a:ext cx="720080" cy="668473"/>
          </a:xfrm>
          <a:prstGeom prst="rect">
            <a:avLst/>
          </a:prstGeom>
          <a:noFill/>
        </p:spPr>
      </p:pic>
      <p:pic>
        <p:nvPicPr>
          <p:cNvPr id="23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852936"/>
            <a:ext cx="720080" cy="668473"/>
          </a:xfrm>
          <a:prstGeom prst="rect">
            <a:avLst/>
          </a:prstGeom>
          <a:noFill/>
        </p:spPr>
      </p:pic>
      <p:pic>
        <p:nvPicPr>
          <p:cNvPr id="24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6672"/>
            <a:ext cx="720080" cy="668473"/>
          </a:xfrm>
          <a:prstGeom prst="rect">
            <a:avLst/>
          </a:prstGeom>
          <a:noFill/>
        </p:spPr>
      </p:pic>
      <p:pic>
        <p:nvPicPr>
          <p:cNvPr id="25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76672"/>
            <a:ext cx="720080" cy="668473"/>
          </a:xfrm>
          <a:prstGeom prst="rect">
            <a:avLst/>
          </a:prstGeom>
          <a:noFill/>
        </p:spPr>
      </p:pic>
      <p:pic>
        <p:nvPicPr>
          <p:cNvPr id="26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412776"/>
            <a:ext cx="720080" cy="668473"/>
          </a:xfrm>
          <a:prstGeom prst="rect">
            <a:avLst/>
          </a:prstGeom>
          <a:noFill/>
        </p:spPr>
      </p:pic>
      <p:pic>
        <p:nvPicPr>
          <p:cNvPr id="27" name="Picture 2" descr="C:\Users\admin\Desktop\orange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412776"/>
            <a:ext cx="720080" cy="668473"/>
          </a:xfrm>
          <a:prstGeom prst="rect">
            <a:avLst/>
          </a:prstGeom>
          <a:noFill/>
        </p:spPr>
      </p:pic>
      <p:sp>
        <p:nvSpPr>
          <p:cNvPr id="28" name="Овал 27"/>
          <p:cNvSpPr/>
          <p:nvPr/>
        </p:nvSpPr>
        <p:spPr>
          <a:xfrm>
            <a:off x="1795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0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115616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9797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8438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7799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6440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5508104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372200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7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236296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8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810039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9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65 L -0.50781 -0.11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1065 L 0.13767 -0.115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5677 -0.11551 " pathEditMode="relative" ptsTypes="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827584" y="116632"/>
            <a:ext cx="2736304" cy="360040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868144" y="188640"/>
            <a:ext cx="2520280" cy="360040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4293096"/>
            <a:ext cx="7920880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          -        =</a:t>
            </a:r>
            <a:endParaRPr lang="ru-RU" sz="6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6672"/>
            <a:ext cx="808137" cy="792291"/>
          </a:xfrm>
          <a:prstGeom prst="rect">
            <a:avLst/>
          </a:prstGeom>
          <a:noFill/>
        </p:spPr>
      </p:pic>
      <p:pic>
        <p:nvPicPr>
          <p:cNvPr id="18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76672"/>
            <a:ext cx="808137" cy="792291"/>
          </a:xfrm>
          <a:prstGeom prst="rect">
            <a:avLst/>
          </a:prstGeom>
          <a:noFill/>
        </p:spPr>
      </p:pic>
      <p:pic>
        <p:nvPicPr>
          <p:cNvPr id="19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268760"/>
            <a:ext cx="808137" cy="792291"/>
          </a:xfrm>
          <a:prstGeom prst="rect">
            <a:avLst/>
          </a:prstGeom>
          <a:noFill/>
        </p:spPr>
      </p:pic>
      <p:pic>
        <p:nvPicPr>
          <p:cNvPr id="20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268760"/>
            <a:ext cx="808137" cy="792291"/>
          </a:xfrm>
          <a:prstGeom prst="rect">
            <a:avLst/>
          </a:prstGeom>
          <a:noFill/>
        </p:spPr>
      </p:pic>
      <p:pic>
        <p:nvPicPr>
          <p:cNvPr id="21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988840"/>
            <a:ext cx="808137" cy="792291"/>
          </a:xfrm>
          <a:prstGeom prst="rect">
            <a:avLst/>
          </a:prstGeom>
          <a:noFill/>
        </p:spPr>
      </p:pic>
      <p:pic>
        <p:nvPicPr>
          <p:cNvPr id="22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988840"/>
            <a:ext cx="808137" cy="792291"/>
          </a:xfrm>
          <a:prstGeom prst="rect">
            <a:avLst/>
          </a:prstGeom>
          <a:noFill/>
        </p:spPr>
      </p:pic>
      <p:pic>
        <p:nvPicPr>
          <p:cNvPr id="23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780928"/>
            <a:ext cx="808137" cy="792291"/>
          </a:xfrm>
          <a:prstGeom prst="rect">
            <a:avLst/>
          </a:prstGeom>
          <a:noFill/>
        </p:spPr>
      </p:pic>
      <p:pic>
        <p:nvPicPr>
          <p:cNvPr id="24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780928"/>
            <a:ext cx="808137" cy="792291"/>
          </a:xfrm>
          <a:prstGeom prst="rect">
            <a:avLst/>
          </a:prstGeom>
          <a:noFill/>
        </p:spPr>
      </p:pic>
      <p:pic>
        <p:nvPicPr>
          <p:cNvPr id="25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76672"/>
            <a:ext cx="808137" cy="792291"/>
          </a:xfrm>
          <a:prstGeom prst="rect">
            <a:avLst/>
          </a:prstGeom>
          <a:noFill/>
        </p:spPr>
      </p:pic>
      <p:pic>
        <p:nvPicPr>
          <p:cNvPr id="26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268760"/>
            <a:ext cx="808137" cy="792291"/>
          </a:xfrm>
          <a:prstGeom prst="rect">
            <a:avLst/>
          </a:prstGeom>
          <a:noFill/>
        </p:spPr>
      </p:pic>
      <p:pic>
        <p:nvPicPr>
          <p:cNvPr id="27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76672"/>
            <a:ext cx="808137" cy="792291"/>
          </a:xfrm>
          <a:prstGeom prst="rect">
            <a:avLst/>
          </a:prstGeom>
          <a:noFill/>
        </p:spPr>
      </p:pic>
      <p:pic>
        <p:nvPicPr>
          <p:cNvPr id="28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76672"/>
            <a:ext cx="808137" cy="792291"/>
          </a:xfrm>
          <a:prstGeom prst="rect">
            <a:avLst/>
          </a:prstGeom>
          <a:noFill/>
        </p:spPr>
      </p:pic>
      <p:pic>
        <p:nvPicPr>
          <p:cNvPr id="29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268760"/>
            <a:ext cx="808137" cy="792291"/>
          </a:xfrm>
          <a:prstGeom prst="rect">
            <a:avLst/>
          </a:prstGeom>
          <a:noFill/>
        </p:spPr>
      </p:pic>
      <p:pic>
        <p:nvPicPr>
          <p:cNvPr id="30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268760"/>
            <a:ext cx="808137" cy="792291"/>
          </a:xfrm>
          <a:prstGeom prst="rect">
            <a:avLst/>
          </a:prstGeom>
          <a:noFill/>
        </p:spPr>
      </p:pic>
      <p:pic>
        <p:nvPicPr>
          <p:cNvPr id="31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132856"/>
            <a:ext cx="808137" cy="792291"/>
          </a:xfrm>
          <a:prstGeom prst="rect">
            <a:avLst/>
          </a:prstGeom>
          <a:noFill/>
        </p:spPr>
      </p:pic>
      <p:pic>
        <p:nvPicPr>
          <p:cNvPr id="32" name="Picture 2" descr="L:\майстер - клас виготовлення ыгор з перемикачем\овощи и фрукты\97795685_large_elemen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060848"/>
            <a:ext cx="808137" cy="792291"/>
          </a:xfrm>
          <a:prstGeom prst="rect">
            <a:avLst/>
          </a:prstGeom>
          <a:noFill/>
        </p:spPr>
      </p:pic>
      <p:sp>
        <p:nvSpPr>
          <p:cNvPr id="33" name="Овал 32"/>
          <p:cNvSpPr/>
          <p:nvPr/>
        </p:nvSpPr>
        <p:spPr>
          <a:xfrm>
            <a:off x="1795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tx1"/>
                </a:solidFill>
              </a:rPr>
              <a:t>0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0436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9797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8438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77991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4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4644008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5508104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6372200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7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236296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8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100392" y="530120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9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02743 -0.13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16944 -0.136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5122 -0.136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3171 L 0.35833 -0.136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93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Розв’яжи приклад </vt:lpstr>
      <vt:lpstr>Мета:  закріплювати вміння розв'язувати приклади  на збільшення і зменшення числа на кілька одиниць. Розвивати увагу, логічне мислення, пам'ять, кмітливість.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Розв’яжи приклад</dc:title>
  <dc:creator>admin</dc:creator>
  <cp:lastModifiedBy>admin</cp:lastModifiedBy>
  <cp:revision>21</cp:revision>
  <dcterms:created xsi:type="dcterms:W3CDTF">2014-04-13T16:05:02Z</dcterms:created>
  <dcterms:modified xsi:type="dcterms:W3CDTF">2014-04-21T08:35:27Z</dcterms:modified>
</cp:coreProperties>
</file>