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72" r:id="rId2"/>
    <p:sldId id="271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3" r:id="rId19"/>
    <p:sldId id="267" r:id="rId20"/>
    <p:sldId id="264" r:id="rId21"/>
    <p:sldId id="265" r:id="rId22"/>
    <p:sldId id="266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1" autoAdjust="0"/>
    <p:restoredTop sz="94556" autoAdjust="0"/>
  </p:normalViewPr>
  <p:slideViewPr>
    <p:cSldViewPr>
      <p:cViewPr varScale="1">
        <p:scale>
          <a:sx n="70" d="100"/>
          <a:sy n="70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8C8A8-4A42-4E20-8223-2BF1C7CF4DA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DC87-0E01-46E9-B13C-A1994144F3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8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C87-0E01-46E9-B13C-A1994144F36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5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DC87-0E01-46E9-B13C-A1994144F3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65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483DDD-2B97-44A4-A431-E42A602B4899}" type="datetimeFigureOut">
              <a:rPr lang="ru-RU" smtClean="0"/>
              <a:pPr/>
              <a:t>06.04.2020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89C6B6-102E-49BD-A32A-731194595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microsoft.com/office/2007/relationships/hdphoto" Target="../media/hdphoto2.wdp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microsoft.com/office/2007/relationships/hdphoto" Target="../media/hdphoto11.wdp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4.wdp"/><Relationship Id="rId10" Type="http://schemas.microsoft.com/office/2007/relationships/hdphoto" Target="../media/hdphoto7.wdp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1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12" Type="http://schemas.openxmlformats.org/officeDocument/2006/relationships/image" Target="../media/image14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hdphoto" Target="../media/hdphoto10.wdp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microsoft.com/office/2007/relationships/hdphoto" Target="../media/hdphoto14.wdp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microsoft.com/office/2007/relationships/hdphoto" Target="../media/hdphoto5.wdp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microsoft.com/office/2007/relationships/hdphoto" Target="../media/hdphoto12.wdp"/><Relationship Id="rId19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8.wdp"/><Relationship Id="rId1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0.png"/><Relationship Id="rId17" Type="http://schemas.microsoft.com/office/2007/relationships/hdphoto" Target="../media/hdphoto12.wdp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microsoft.com/office/2007/relationships/hdphoto" Target="../media/hdphoto13.wdp"/><Relationship Id="rId10" Type="http://schemas.microsoft.com/office/2007/relationships/hdphoto" Target="../media/hdphoto9.wdp"/><Relationship Id="rId19" Type="http://schemas.microsoft.com/office/2007/relationships/hdphoto" Target="../media/hdphoto14.wdp"/><Relationship Id="rId4" Type="http://schemas.microsoft.com/office/2007/relationships/hdphoto" Target="../media/hdphoto1.wdp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microsoft.com/office/2007/relationships/hdphoto" Target="../media/hdphoto2.wdp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2.wdp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36.png"/><Relationship Id="rId5" Type="http://schemas.openxmlformats.org/officeDocument/2006/relationships/image" Target="../media/image35.png"/><Relationship Id="rId15" Type="http://schemas.microsoft.com/office/2007/relationships/hdphoto" Target="../media/hdphoto14.wdp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41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microsoft.com/office/2007/relationships/hdphoto" Target="../media/hdphoto9.wdp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5.png"/><Relationship Id="rId5" Type="http://schemas.openxmlformats.org/officeDocument/2006/relationships/image" Target="../media/image40.png"/><Relationship Id="rId1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44.png"/><Relationship Id="rId1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17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microsoft.com/office/2007/relationships/hdphoto" Target="../media/hdphoto2.wdp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2.wdp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6.png"/><Relationship Id="rId5" Type="http://schemas.openxmlformats.org/officeDocument/2006/relationships/image" Target="../media/image42.png"/><Relationship Id="rId15" Type="http://schemas.openxmlformats.org/officeDocument/2006/relationships/image" Target="../media/image31.png"/><Relationship Id="rId10" Type="http://schemas.microsoft.com/office/2007/relationships/hdphoto" Target="../media/hdphoto13.wdp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2" Type="http://schemas.openxmlformats.org/officeDocument/2006/relationships/audio" Target="../media/audio1.wav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36.png"/><Relationship Id="rId5" Type="http://schemas.openxmlformats.org/officeDocument/2006/relationships/image" Target="../media/image37.png"/><Relationship Id="rId15" Type="http://schemas.microsoft.com/office/2007/relationships/hdphoto" Target="../media/hdphoto12.wdp"/><Relationship Id="rId10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35.png"/><Relationship Id="rId1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14.wdp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1.png"/><Relationship Id="rId17" Type="http://schemas.microsoft.com/office/2007/relationships/hdphoto" Target="../media/hdphoto12.wdp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36.png"/><Relationship Id="rId5" Type="http://schemas.openxmlformats.org/officeDocument/2006/relationships/image" Target="../media/image35.png"/><Relationship Id="rId15" Type="http://schemas.microsoft.com/office/2007/relationships/hdphoto" Target="../media/hdphoto8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2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microsoft.com/office/2007/relationships/hdphoto" Target="../media/hdphoto9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2.png"/><Relationship Id="rId1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7.wdp"/><Relationship Id="rId1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17" Type="http://schemas.microsoft.com/office/2007/relationships/hdphoto" Target="../media/hdphoto9.wdp"/><Relationship Id="rId2" Type="http://schemas.openxmlformats.org/officeDocument/2006/relationships/audio" Target="../media/audio1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36.png"/><Relationship Id="rId5" Type="http://schemas.openxmlformats.org/officeDocument/2006/relationships/image" Target="../media/image37.png"/><Relationship Id="rId15" Type="http://schemas.microsoft.com/office/2007/relationships/hdphoto" Target="../media/hdphoto4.wdp"/><Relationship Id="rId10" Type="http://schemas.microsoft.com/office/2007/relationships/hdphoto" Target="../media/hdphoto8.wdp"/><Relationship Id="rId19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microsoft.com/office/2007/relationships/hdphoto" Target="../media/hdphoto11.wdp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4.wdp"/><Relationship Id="rId10" Type="http://schemas.microsoft.com/office/2007/relationships/hdphoto" Target="../media/hdphoto7.wdp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1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12" Type="http://schemas.openxmlformats.org/officeDocument/2006/relationships/image" Target="../media/image14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hdphoto" Target="../media/hdphoto10.wdp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9.png"/><Relationship Id="rId18" Type="http://schemas.microsoft.com/office/2007/relationships/hdphoto" Target="../media/hdphoto14.wdp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microsoft.com/office/2007/relationships/hdphoto" Target="../media/hdphoto5.wdp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microsoft.com/office/2007/relationships/hdphoto" Target="../media/hdphoto8.wdp"/><Relationship Id="rId20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microsoft.com/office/2007/relationships/hdphoto" Target="../media/hdphoto12.wdp"/><Relationship Id="rId19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8.wdp"/><Relationship Id="rId1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0.png"/><Relationship Id="rId17" Type="http://schemas.microsoft.com/office/2007/relationships/hdphoto" Target="../media/hdphoto12.wdp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microsoft.com/office/2007/relationships/hdphoto" Target="../media/hdphoto13.wdp"/><Relationship Id="rId10" Type="http://schemas.microsoft.com/office/2007/relationships/hdphoto" Target="../media/hdphoto9.wdp"/><Relationship Id="rId19" Type="http://schemas.microsoft.com/office/2007/relationships/hdphoto" Target="../media/hdphoto14.wdp"/><Relationship Id="rId4" Type="http://schemas.microsoft.com/office/2007/relationships/hdphoto" Target="../media/hdphoto1.wdp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microsoft.com/office/2007/relationships/hdphoto" Target="../media/hdphoto10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9"/>
            <a:ext cx="7920880" cy="3024336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 err="1" smtClean="0"/>
              <a:t>Інтерактивна</a:t>
            </a:r>
            <a:r>
              <a:rPr lang="ru-RU" sz="5400" dirty="0" smtClean="0"/>
              <a:t> гра</a:t>
            </a:r>
            <a:br>
              <a:rPr lang="ru-RU" sz="5400" dirty="0" smtClean="0"/>
            </a:br>
            <a:r>
              <a:rPr lang="ru-RU" sz="5400" dirty="0" smtClean="0"/>
              <a:t>«</a:t>
            </a:r>
            <a:r>
              <a:rPr lang="ru-RU" sz="5400" b="1" dirty="0" err="1" smtClean="0"/>
              <a:t>Допоможи</a:t>
            </a:r>
            <a:r>
              <a:rPr lang="ru-RU" sz="5400" b="1" dirty="0" smtClean="0"/>
              <a:t> </a:t>
            </a:r>
            <a:r>
              <a:rPr lang="ru-RU" sz="5400" dirty="0" err="1"/>
              <a:t>Н</a:t>
            </a:r>
            <a:r>
              <a:rPr lang="ru-RU" sz="5400" b="1" smtClean="0"/>
              <a:t>езнайці</a:t>
            </a:r>
            <a:r>
              <a:rPr lang="ru-RU" sz="5400" b="1" dirty="0" smtClean="0"/>
              <a:t>»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828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4" y="4293096"/>
            <a:ext cx="1519424" cy="2033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8" y="4988755"/>
            <a:ext cx="1320800" cy="642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26" y="4293094"/>
            <a:ext cx="1523174" cy="2033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00" y="4679877"/>
            <a:ext cx="1397571" cy="1260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8819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3582"/>
            <a:ext cx="1286055" cy="173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5003"/>
            <a:ext cx="1028844" cy="1790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8819"/>
            <a:ext cx="1238423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0283 0.628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3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1306510" cy="2274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0" b="93805" l="86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24778"/>
            <a:ext cx="1313696" cy="1290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41" b="95055" l="3704" r="92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67" y="4068181"/>
            <a:ext cx="1486515" cy="2004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581128"/>
            <a:ext cx="1397571" cy="1260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4" b="94681" l="925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26" y="836712"/>
            <a:ext cx="1028844" cy="17909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86" b="93443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42" y="990478"/>
            <a:ext cx="1238423" cy="17433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72" b="95082" l="6767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22" y="919515"/>
            <a:ext cx="1267002" cy="1743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72" b="93443" l="4511" r="93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93" y="990478"/>
            <a:ext cx="1267002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C -1.94444E-6 -0.03449 0.02709 -0.06204 0.06025 -0.06204 C 0.09445 -0.06204 0.09636 0.05555 0.09636 0.09143 C 0.09636 0.12708 0.11875 0.15069 0.1717 0.18472 C 0.20209 0.25787 0.16268 0.28541 0.15955 0.33125 C 0.15608 0.38241 0.15156 0.4706 0.15052 0.49213 " pathEditMode="relative" rAng="0" ptsTypes="ffffaf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2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8" b="93443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1512168" cy="2080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59" b="88889" l="9910" r="95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57" y="4864673"/>
            <a:ext cx="1335011" cy="649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25" b="92350" l="0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49080"/>
            <a:ext cx="1352123" cy="1860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4581129"/>
            <a:ext cx="1478993" cy="1097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86" b="91257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1267002" cy="1743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43" b="93407" l="3704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59" y="460837"/>
            <a:ext cx="1286055" cy="1733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51" b="96067" l="9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9889"/>
            <a:ext cx="1324160" cy="16956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574" b="94149" l="925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81" y="429040"/>
            <a:ext cx="1028844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56E-17 C -0.00104 0.06181 0.06007 0.1162 0.13698 0.11852 C 0.19791 0.12384 0.24791 0.09375 0.24896 0.05671 C 0.24896 0.01991 0.2 -0.01481 0.13802 -0.0169 C 0.10694 -0.0169 0.07899 -0.0125 0.05903 2.77556E-17 C 0.03003 0.01736 0.01302 0.04468 0.01302 0.07685 C 0.01302 0.09375 0.01805 0.11111 0.02708 0.12616 C 0.04791 0.1581 0.08906 0.18032 0.13594 0.18333 C 0.19097 0.18796 0.23594 0.16088 0.23594 0.1287 C 0.23698 0.09375 0.19201 0.06412 0.13698 0.05949 C 0.10903 0.05949 0.08403 0.06412 0.06493 0.07454 C 0.03993 0.09167 0.02396 0.11852 0.02396 0.14606 C 0.02396 0.16088 0.02899 0.17593 0.03698 0.19051 C 0.05607 0.21759 0.09201 0.23981 0.13507 0.24213 C 0.18507 0.24514 0.225 0.21991 0.225 0.19051 C 0.22604 0.16088 0.18594 0.13333 0.13594 0.13102 C 0.11094 0.1287 0.08802 0.13333 0.071 0.14375 C 0.04791 0.1581 0.03507 0.18032 0.03507 0.20787 C 0.03507 0.21991 0.03906 0.23495 0.046 0.24745 C 0.06302 0.27199 0.096 0.29213 0.13403 0.29444 C 0.17899 0.29444 0.21493 0.27477 0.21493 0.24745 C 0.21493 0.21991 0.18003 0.19537 0.13507 0.19306 C 0.11302 0.19306 0.09201 0.19815 0.07708 0.20556 C 0.05607 0.21759 0.04392 0.23981 0.04305 0.26227 C 0.04305 0.27477 0.04791 0.28681 0.05399 0.29676 C 0.06892 0.32176 0.09896 0.33889 0.13298 0.33889 C 0.17291 0.3412 0.20607 0.32407 0.20607 0.29931 C 0.20694 0.27477 0.17396 0.25255 0.13403 0.24954 C 0.11406 0.24954 0.09496 0.25255 0.08194 0.26227 C 0.06302 0.27199 0.05208 0.29213 0.05208 0.31134 C 0.05208 0.32407 0.05503 0.3338 0.06094 0.34352 C 0.075 0.36597 0.10104 0.38079 0.13194 0.38356 C 0.16892 0.38356 0.19791 0.36875 0.19791 0.3463 C 0.19896 0.32407 0.16996 0.30417 0.13298 0.30162 C 0.11493 0.30162 0.09896 0.30417 0.08698 0.31134 C 0.06996 0.32176 0.06007 0.33889 0.06007 0.35833 C 0.06007 0.36875 0.06302 0.37616 0.06805 0.38588 C 0.08003 0.40556 0.10399 0.41806 0.13194 0.42014 C 0.16493 0.42315 0.19097 0.4081 0.19097 0.38588 C 0.19097 0.36875 0.16597 0.34861 0.13298 0.34861 C 0.11597 0.3463 0.10104 0.35093 0.08993 0.35625 C 0.075 0.36597 0.06597 0.38079 0.06597 0.39838 C 0.06597 0.4081 0.06892 0.41574 0.07396 0.42315 C 0.08507 0.44028 0.10694 0.45301 0.13107 0.45509 C 0.16094 0.45741 0.18507 0.44259 0.18507 0.42546 C 0.18507 0.40556 0.16094 0.3912 0.13194 0.38819 C 0.11805 0.38819 0.10399 0.3912 0.09392 0.39838 C 0.08003 0.40556 0.07205 0.41806 0.07205 0.43519 C 0.07205 0.44259 0.075 0.45 0.07899 0.45741 C 0.08906 0.47245 0.10798 0.48495 0.13107 0.48495 C 0.15694 0.48727 0.17899 0.47477 0.17899 0.45741 C 0.17899 0.44259 0.15798 0.42778 0.13107 0.42778 C 0.11892 0.42546 0.10607 0.42778 0.09705 0.43287 C 0.08507 0.44259 0.07795 0.45509 0.07795 0.46713 C 0.07795 0.47477 0.08003 0.48194 0.08403 0.48727 C 0.09305 0.50231 0.11007 0.51204 0.13107 0.51481 C 0.15503 0.51481 0.17396 0.50231 0.17396 0.48958 C 0.17396 0.47477 0.15503 0.46042 0.13107 0.46042 C 0.11892 0.46042 0.10798 0.46273 0.10104 0.46713 C 0.08906 0.47245 0.08298 0.48495 0.08298 0.49699 C 0.08298 0.50231 0.08507 0.50949 0.08802 0.51481 C 0.096 0.52894 0.11198 0.53657 0.13003 0.53958 C 0.15208 0.53958 0.16892 0.52894 0.16892 0.5169 C 0.16892 0.50231 0.15208 0.49236 0.13107 0.48958 C 0.11996 0.48958 0.11007 0.49236 0.10295 0.49699 C 0.09305 0.50231 0.08698 0.51204 0.08698 0.52454 C 0.08698 0.52894 0.08906 0.53426 0.09201 0.53958 " pathEditMode="relative" rAng="0" ptsTypes="fffffffffffffffffffffffffffffffffffffffffffffffffffffffffffffffffff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90" b="94536" l="9023" r="92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7" y="4221088"/>
            <a:ext cx="1584176" cy="2179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59" b="88889" l="9910" r="93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4989677"/>
            <a:ext cx="1320800" cy="642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95" b="93956" l="4444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40567"/>
            <a:ext cx="1440160" cy="1941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609923"/>
            <a:ext cx="1440161" cy="1298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47" b="93407" l="4444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1286055" cy="1733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72" b="92350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60" y="548680"/>
            <a:ext cx="1267002" cy="1743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74" b="97340" l="925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4864"/>
            <a:ext cx="1028844" cy="1790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51" b="93820" l="9353" r="94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72495"/>
            <a:ext cx="1324160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142 0.08125 -0.03142 0.16783 -0.0059 0.19861 C 0.01736 0.22616 0.06649 0.19885 0.10903 0.13496 C 0.15156 0.07176 0.17031 -0.00301 0.14705 -0.03032 C 0.12083 -0.06064 0.07778 -0.01273 0.05156 0.07084 C 0.02917 0.15648 0.03056 0.24144 0.05417 0.26945 C 0.07743 0.29699 0.12865 0.27084 0.17049 0.20787 C 0.21337 0.14445 0.22952 0.06783 0.20677 0.04051 C 0.18281 0.0132 0.13924 0.06065 0.11493 0.14422 C 0.08924 0.22755 0.09028 0.3125 0.11285 0.33959 C 0.13958 0.36991 0.19097 0.34445 0.23316 0.28079 C 0.27535 0.21806 0.29167 0.14167 0.26597 0.11065 C 0.24462 0.08496 0.20156 0.13334 0.17483 0.21482 C 0.14913 0.29676 0.15208 0.38588 0.1757 0.41343 C 0.19896 0.44167 0.25208 0.41436 0.29358 0.35186 C 0.33646 0.28635 0.35139 0.21227 0.32813 0.18449 C 0.30452 0.15672 0.26111 0.20324 0.23629 0.28611 C 0.2125 0.36991 0.21146 0.45672 0.23611 0.48473 C 0.26198 0.51528 0.31042 0.48426 0.35295 0.42084 C 0.39636 0.35811 0.41163 0.28334 0.38872 0.25556 C 0.36424 0.22755 0.32153 0.27431 0.2974 0.35787 C 0.27205 0.44005 0.27379 0.52963 0.29497 0.5544 C 0.31875 0.58287 0.37153 0.55533 0.4132 0.49236 C 0.45556 0.42778 0.47153 0.3544 0.44792 0.32686 C 0.42604 0.30023 0.38472 0.34746 0.35642 0.42848 C 0.33125 0.51065 0.33299 0.60023 0.35712 0.62871 C 0.3783 0.65394 0.43351 0.62824 0.47604 0.56482 C 0.51823 0.5007 0.53264 0.42662 0.50955 0.39931 C 0.48663 0.37176 0.44375 0.41806 0.41927 0.50116 C 0.39497 0.58403 0.39236 0.67246 0.41754 0.69954 C 0.43993 0.72593 0.49132 0.69699 0.53351 0.63264 C 0.57622 0.56922 0.59028 0.49491 0.56736 0.46783 C 0.54583 0.44213 0.50486 0.48588 0.48247 0.57246 " pathEditMode="relative" rAng="-24502474" ptsTypes="ffffffffffffffffffffffffffff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4" y="3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96" b="96154" l="2963" r="8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52259"/>
            <a:ext cx="1507124" cy="2031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0" b="96460" l="86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79" y="4457824"/>
            <a:ext cx="1267844" cy="1245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9222"/>
            <a:ext cx="1210947" cy="1862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57824"/>
            <a:ext cx="1368152" cy="1158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6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79" y="404664"/>
            <a:ext cx="1181265" cy="1609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41" y="337980"/>
            <a:ext cx="1267002" cy="1743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61822"/>
            <a:ext cx="1209844" cy="16194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42" y="470489"/>
            <a:ext cx="1848108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07448 0.03634 L -0.00018 0.07129 L -0.07448 0.1081 L -0.00018 0.14514 L -0.07448 0.17963 L -0.00018 0.21666 L -0.07448 0.25231 L -0.00018 0.28842 L -0.07448 0.32546 L -0.00052 0.36018 L -0.07448 0.39722 L -0.00018 0.43264 L -0.07448 0.46944 L -0.00018 0.50555 L -0.07448 0.54051 L -0.029 0.5662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6" y="4352162"/>
            <a:ext cx="1411300" cy="1986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57981"/>
            <a:ext cx="1195836" cy="1175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99" y="4352163"/>
            <a:ext cx="1418506" cy="1986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51007"/>
            <a:ext cx="1318480" cy="1188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2656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6024"/>
            <a:ext cx="1181265" cy="1609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1761"/>
            <a:ext cx="990738" cy="1524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6024"/>
            <a:ext cx="120984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25834 0.598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1" y="4437112"/>
            <a:ext cx="2148190" cy="1738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1" y="4971287"/>
            <a:ext cx="1320800" cy="642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86" y="4294460"/>
            <a:ext cx="1470840" cy="2023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97" y="4708665"/>
            <a:ext cx="1325563" cy="1195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3" y="476672"/>
            <a:ext cx="1238423" cy="1743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6224"/>
            <a:ext cx="990738" cy="1524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24" y="476672"/>
            <a:ext cx="1267002" cy="1743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1267002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C 0.00243 0.0662 0.06667 0.11898 0.14341 0.11342 C 0.20452 0.11342 0.25261 0.07639 0.25157 0.03657 C 0.24931 -0.00278 0.19844 -0.03519 0.13646 -0.03102 C 0.10556 -0.02801 0.07796 -0.02107 0.05886 -0.00533 C 0.03091 0.01551 0.0158 0.04676 0.01719 0.08078 C 0.01841 0.0993 0.02448 0.1169 0.03438 0.13194 C 0.05695 0.16435 0.09931 0.18426 0.14618 0.18287 C 0.20139 0.18217 0.24462 0.14884 0.24271 0.11528 C 0.24184 0.07778 0.19514 0.05 0.14011 0.05046 C 0.11216 0.05324 0.0875 0.06041 0.0691 0.07338 C 0.04514 0.09375 0.03073 0.12453 0.03247 0.1537 C 0.03316 0.16944 0.03907 0.18518 0.04809 0.20023 C 0.06858 0.22708 0.10573 0.24768 0.14879 0.24629 C 0.19896 0.24444 0.23716 0.21319 0.23542 0.18194 C 0.23473 0.14977 0.19323 0.125 0.14323 0.12731 C 0.11806 0.12708 0.09549 0.13426 0.07917 0.14699 C 0.05695 0.16435 0.04549 0.18935 0.04705 0.21875 C 0.04775 0.23171 0.05261 0.24722 0.06025 0.25995 C 0.07865 0.28449 0.11302 0.30301 0.15087 0.30162 C 0.19566 0.29722 0.23039 0.27315 0.22882 0.24352 C 0.22709 0.21412 0.19098 0.1912 0.14601 0.19328 C 0.12396 0.19537 0.1033 0.20278 0.08889 0.21227 C 0.06858 0.22708 0.05782 0.25231 0.05834 0.27639 C 0.05903 0.28981 0.06459 0.30231 0.07118 0.3118 C 0.0875 0.3375 0.11858 0.35278 0.15243 0.3493 C 0.19236 0.34791 0.22448 0.32662 0.22292 0.30023 C 0.2224 0.27384 0.1882 0.25324 0.14827 0.25393 C 0.1283 0.25578 0.10938 0.26088 0.09705 0.27268 C 0.07865 0.28449 0.06893 0.30741 0.07014 0.32824 C 0.07084 0.34143 0.07431 0.35139 0.08091 0.36134 C 0.09618 0.38379 0.12309 0.39722 0.154 0.39745 C 0.19098 0.39398 0.21893 0.375 0.21771 0.35116 C 0.21736 0.32731 0.18733 0.30856 0.15035 0.30995 C 0.1323 0.31157 0.1165 0.31551 0.10504 0.32477 C 0.08855 0.3375 0.07969 0.35648 0.08091 0.37754 C 0.08143 0.38842 0.0849 0.39606 0.09046 0.40602 C 0.10348 0.42569 0.12813 0.43634 0.15625 0.4368 C 0.18924 0.43657 0.21441 0.41782 0.21302 0.39398 C 0.21198 0.37546 0.18594 0.35671 0.15296 0.35995 C 0.13594 0.35903 0.12136 0.36597 0.11059 0.37199 C 0.09618 0.38379 0.08802 0.40069 0.08889 0.41967 C 0.08959 0.43009 0.09306 0.43773 0.09844 0.44537 C 0.11059 0.4625 0.13316 0.47384 0.1573 0.47407 C 0.18733 0.47338 0.21042 0.45509 0.20938 0.4368 C 0.20834 0.41551 0.18334 0.40254 0.15434 0.40208 C 0.14046 0.40347 0.12639 0.4081 0.11702 0.4169 C 0.10348 0.42569 0.09636 0.43981 0.09723 0.45833 C 0.09775 0.4662 0.10105 0.47361 0.10556 0.48102 C 0.1165 0.49653 0.13611 0.5081 0.15903 0.50578 C 0.18507 0.50555 0.20625 0.49004 0.20521 0.47153 C 0.20434 0.45578 0.18264 0.4419 0.15573 0.44444 C 0.14341 0.44328 0.13073 0.44676 0.12205 0.45347 C 0.11094 0.46481 0.10434 0.47916 0.10504 0.49213 C 0.10556 0.5 0.10799 0.50787 0.11233 0.51273 C 0.12205 0.52778 0.13959 0.53657 0.16077 0.5375 C 0.18473 0.53518 0.20296 0.51991 0.20209 0.50625 C 0.20122 0.49051 0.1816 0.47685 0.15764 0.47963 C 0.14549 0.48078 0.13473 0.48403 0.12813 0.48981 C 0.1165 0.49653 0.11111 0.51018 0.11181 0.52315 C 0.11216 0.5287 0.11459 0.53634 0.11789 0.54166 C 0.12674 0.55602 0.14306 0.56273 0.16129 0.56435 C 0.18334 0.56227 0.19948 0.5493 0.19879 0.53634 C 0.19792 0.52037 0.18056 0.5118 0.15938 0.51041 C 0.14827 0.51157 0.13855 0.51597 0.13177 0.52129 C 0.12205 0.52778 0.11667 0.53842 0.11736 0.55208 C 0.11754 0.55717 0.12014 0.5625 0.12344 0.56805 " pathEditMode="relative" rAng="-250082" ptsTypes="fffffffffffffffffffffffffffffffffffffffffffffffffffffffffffffffffff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2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4" y="4293096"/>
            <a:ext cx="1519424" cy="2033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8" y="4988755"/>
            <a:ext cx="1320800" cy="642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26" y="4293094"/>
            <a:ext cx="1523174" cy="2033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00" y="4679877"/>
            <a:ext cx="1397571" cy="1260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8819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3582"/>
            <a:ext cx="1286055" cy="173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5003"/>
            <a:ext cx="1028844" cy="1790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8819"/>
            <a:ext cx="1238423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0283 0.628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3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33239"/>
            <a:ext cx="1566087" cy="2154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50" y="4611153"/>
            <a:ext cx="1152128" cy="11320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5" y="4083754"/>
            <a:ext cx="1492662" cy="2053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3" y="4533637"/>
            <a:ext cx="1325563" cy="1195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52295"/>
            <a:ext cx="990738" cy="1524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79" y="404664"/>
            <a:ext cx="1209844" cy="1619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46" y="342743"/>
            <a:ext cx="1267002" cy="1743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33" y="499489"/>
            <a:ext cx="1848108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6649 0.14792 C 0.08038 0.18148 0.10122 0.19954 0.12292 0.19954 C 0.17049 0.20232 0.29288 0.1544 0.35208 0.16482 C 0.3941 0.1713 0.44236 0.23148 0.47795 0.26158 C 0.53924 0.34977 0.44722 0.55417 0.47153 0.54977 " pathEditMode="relative" rAng="0" ptsTypes="FffffF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27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45060"/>
            <a:ext cx="1411300" cy="1986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35" y="4628159"/>
            <a:ext cx="1339852" cy="1316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70111"/>
            <a:ext cx="1505021" cy="1936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56060"/>
            <a:ext cx="1398058" cy="1260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97" y="369834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9834"/>
            <a:ext cx="1181265" cy="1609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3" y="412702"/>
            <a:ext cx="990738" cy="1524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86" y="332655"/>
            <a:ext cx="1267002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18 C -0.00105 0.07939 0.06007 0.13889 0.13698 0.14143 C 0.19791 0.14699 0.24791 0.11435 0.24895 0.07361 C 0.24895 0.03356 0.2 -0.00463 0.13802 -0.00695 C 0.10694 -0.00695 0.07899 -0.00209 0.05902 0.0118 C 0.03003 0.03055 0.01302 0.06064 0.01302 0.0956 C 0.01302 0.11435 0.01805 0.1331 0.02708 0.14953 C 0.04791 0.18449 0.08906 0.20902 0.13593 0.21203 C 0.19097 0.21713 0.23593 0.18773 0.23593 0.15254 C 0.23698 0.11435 0.19201 0.08194 0.13698 0.07685 C 0.10902 0.07685 0.08402 0.08194 0.06493 0.09305 C 0.03993 0.1118 0.02395 0.14143 0.02395 0.17129 C 0.02395 0.18773 0.02899 0.20393 0.03698 0.22014 C 0.05607 0.24953 0.09201 0.27407 0.13507 0.27662 C 0.18507 0.27963 0.225 0.25208 0.225 0.22014 C 0.22604 0.18773 0.18593 0.15764 0.13593 0.15509 C 0.11093 0.15254 0.08802 0.15764 0.071 0.16898 C 0.04791 0.18449 0.03507 0.20902 0.03507 0.23889 C 0.03507 0.25208 0.03906 0.26851 0.046 0.28217 C 0.06302 0.30902 0.096 0.33101 0.13402 0.33356 C 0.17899 0.33356 0.21493 0.31226 0.21493 0.28217 C 0.21493 0.25208 0.18003 0.22523 0.13507 0.22268 C 0.11302 0.22268 0.09201 0.22824 0.07708 0.23657 C 0.05607 0.24953 0.04392 0.27407 0.04305 0.29838 C 0.04305 0.31226 0.04791 0.32546 0.05399 0.33611 C 0.06892 0.36365 0.09895 0.3824 0.13298 0.3824 C 0.17291 0.38495 0.20607 0.3662 0.20607 0.33912 C 0.20694 0.31226 0.17395 0.28773 0.13402 0.28472 C 0.11406 0.28472 0.09496 0.28773 0.08194 0.29838 C 0.06302 0.30902 0.05208 0.33101 0.05208 0.35231 C 0.05208 0.3662 0.05503 0.37685 0.06093 0.38726 C 0.075 0.4118 0.10104 0.42801 0.13194 0.43125 C 0.16892 0.43125 0.19791 0.41481 0.19791 0.39051 C 0.19895 0.3662 0.16996 0.34421 0.13298 0.34166 C 0.11493 0.34166 0.09895 0.34421 0.08698 0.35231 C 0.06996 0.36365 0.06007 0.3824 0.06007 0.4037 C 0.06007 0.41481 0.06302 0.42314 0.06805 0.43379 C 0.08003 0.45509 0.10399 0.46875 0.13194 0.47129 C 0.16493 0.4743 0.19097 0.4581 0.19097 0.43379 C 0.19097 0.41481 0.16597 0.39305 0.13298 0.39305 C 0.11597 0.39051 0.10104 0.3956 0.08993 0.40115 C 0.075 0.4118 0.06597 0.42801 0.06597 0.44745 C 0.06597 0.4581 0.06892 0.4662 0.07395 0.4743 C 0.08507 0.49328 0.10694 0.50694 0.13107 0.50949 C 0.16093 0.51203 0.18507 0.4956 0.18507 0.47685 C 0.18507 0.45509 0.16093 0.43935 0.13194 0.43611 C 0.11805 0.43611 0.10399 0.43935 0.09392 0.44745 C 0.08003 0.45509 0.07204 0.46875 0.07204 0.4875 C 0.07204 0.4956 0.075 0.50393 0.07899 0.51203 C 0.08906 0.52824 0.10798 0.54213 0.13107 0.54213 C 0.15694 0.54444 0.17899 0.53078 0.17899 0.51203 C 0.17899 0.4956 0.15798 0.47939 0.13107 0.47939 C 0.11892 0.47685 0.10607 0.47939 0.09704 0.48495 C 0.08507 0.4956 0.07795 0.50949 0.07795 0.52268 C 0.07795 0.53078 0.08003 0.53889 0.08402 0.54444 C 0.09305 0.56088 0.11007 0.57152 0.13107 0.57453 C 0.15503 0.57453 0.17395 0.56088 0.17395 0.54699 C 0.17395 0.53078 0.15503 0.51504 0.13107 0.51504 C 0.11892 0.51504 0.10798 0.51759 0.10104 0.52268 C 0.08906 0.52824 0.08298 0.54213 0.08298 0.55509 C 0.08298 0.56088 0.08507 0.56898 0.08802 0.57453 C 0.096 0.59027 0.11198 0.59838 0.13003 0.60162 C 0.15208 0.60162 0.16892 0.59027 0.16892 0.57708 C 0.16892 0.56088 0.15208 0.55023 0.13107 0.54699 C 0.11996 0.54699 0.11007 0.55023 0.10295 0.55509 C 0.09305 0.56088 0.08698 0.57152 0.08698 0.58518 C 0.08698 0.59027 0.08906 0.59583 0.09201 0.60162 " pathEditMode="relative" rAng="0" ptsTypes="ffffffffffffffffffffffffffffffffffffffffffffffffffffffffffffff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36004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Мета</a:t>
            </a:r>
            <a:r>
              <a:rPr lang="uk-UA" dirty="0">
                <a:solidFill>
                  <a:srgbClr val="FF0000"/>
                </a:solidFill>
              </a:rPr>
              <a:t>: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400" dirty="0" smtClean="0"/>
              <a:t>Сприяти </a:t>
            </a:r>
            <a:r>
              <a:rPr lang="uk-UA" sz="2400" dirty="0"/>
              <a:t>закріпленню навичок </a:t>
            </a:r>
            <a:r>
              <a:rPr lang="uk-UA" sz="2400" dirty="0" err="1" smtClean="0"/>
              <a:t>не-складних</a:t>
            </a:r>
            <a:r>
              <a:rPr lang="uk-UA" sz="2400" dirty="0" smtClean="0"/>
              <a:t> усних </a:t>
            </a:r>
            <a:r>
              <a:rPr lang="uk-UA" sz="2400" dirty="0"/>
              <a:t>обчислень, </a:t>
            </a:r>
            <a:r>
              <a:rPr lang="uk-UA" sz="2400" dirty="0" smtClean="0"/>
              <a:t>розв‘язування </a:t>
            </a:r>
            <a:r>
              <a:rPr lang="uk-UA" sz="2400" dirty="0"/>
              <a:t>прикладів </a:t>
            </a:r>
            <a:r>
              <a:rPr lang="uk-UA" sz="2400" dirty="0" smtClean="0"/>
              <a:t>на  додавання </a:t>
            </a:r>
            <a:r>
              <a:rPr lang="uk-UA" sz="2400"/>
              <a:t>і </a:t>
            </a:r>
            <a:r>
              <a:rPr lang="uk-UA" sz="2400" smtClean="0"/>
              <a:t>віднімання </a:t>
            </a:r>
            <a:r>
              <a:rPr lang="uk-UA" sz="2400" dirty="0"/>
              <a:t>в межах 10 за допомогою мишки комп'ютера.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33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81" y="4346414"/>
            <a:ext cx="1425589" cy="1961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90" y="4946542"/>
            <a:ext cx="1564827" cy="761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17" y="4283155"/>
            <a:ext cx="1483308" cy="2088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26595"/>
            <a:ext cx="1331980" cy="1201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0942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81" y="140942"/>
            <a:ext cx="1028844" cy="1790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574"/>
            <a:ext cx="1238423" cy="1743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9521"/>
            <a:ext cx="1286055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12917 0.60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3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8" y="4293096"/>
            <a:ext cx="1444216" cy="1947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78" y="4565437"/>
            <a:ext cx="1427155" cy="1402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98700"/>
            <a:ext cx="1424468" cy="1941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19999"/>
            <a:ext cx="1331980" cy="1201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95" y="433788"/>
            <a:ext cx="990738" cy="1524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41" y="448077"/>
            <a:ext cx="1848108" cy="1495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49352"/>
            <a:ext cx="1209844" cy="1619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12" y="390919"/>
            <a:ext cx="1181265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4 C -0.04462 0.06759 -0.06216 0.14444 -0.04514 0.17476 C -0.02969 0.20138 0.01996 0.18263 0.07066 0.13101 C 0.12152 0.07963 0.15295 0.0162 0.13784 -0.01112 C 0.12066 -0.04051 0.07187 -0.00325 0.03159 0.06782 C -0.00521 0.14166 -0.02136 0.21713 -0.00539 0.24421 C 0.00989 0.27152 0.06163 0.25463 0.1118 0.203 C 0.16267 0.15208 0.19288 0.08564 0.17743 0.05879 C 0.16163 0.03125 0.11232 0.06875 0.07413 0.13981 C 0.03454 0.21088 0.01822 0.28588 0.03385 0.31365 C 0.05069 0.34328 0.1026 0.32546 0.15364 0.27476 C 0.20364 0.22407 0.23385 0.15787 0.21684 0.128 C 0.20277 0.10347 0.15399 0.14074 0.11354 0.20856 C 0.07447 0.27893 0.05972 0.35833 0.07517 0.38564 C 0.09027 0.41226 0.14305 0.39444 0.1934 0.34444 C 0.24479 0.29166 0.27343 0.22662 0.25816 0.2 C 0.24253 0.17291 0.19461 0.20925 0.15555 0.28009 C 0.11701 0.35069 0.09913 0.42754 0.11475 0.45509 C 0.13211 0.48495 0.18298 0.46435 0.23333 0.4125 C 0.28437 0.36157 0.31336 0.29675 0.29757 0.2699 C 0.28194 0.24189 0.23402 0.27893 0.19531 0.34976 C 0.15659 0.42037 0.13993 0.4993 0.15468 0.52453 C 0.16996 0.55162 0.22309 0.5331 0.27343 0.48217 C 0.32465 0.43078 0.35312 0.36666 0.3375 0.33981 C 0.32274 0.31458 0.27604 0.35092 0.23507 0.41944 C 0.19618 0.48935 0.17986 0.56898 0.19583 0.59652 C 0.20954 0.62152 0.26354 0.60463 0.31493 0.55277 C 0.36579 0.50162 0.39392 0.43865 0.37829 0.41134 C 0.36267 0.38356 0.31545 0.42013 0.27691 0.49074 C 0.23836 0.56088 0.21909 0.64004 0.23541 0.66597 C 0.25104 0.69213 0.3026 0.67199 0.35399 0.62106 C 0.40468 0.56921 0.43229 0.50601 0.41684 0.47847 C 0.40225 0.45324 0.35711 0.48773 0.31944 0.56134 " pathEditMode="relative" rAng="-2232434" ptsTypes="fffffffffffffffffffffffffffffffff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3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36" y="4437110"/>
            <a:ext cx="1382721" cy="1884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95" y="4998735"/>
            <a:ext cx="1564827" cy="761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47" y="4367474"/>
            <a:ext cx="1470840" cy="2023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4757063"/>
            <a:ext cx="1380161" cy="1244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1238423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22" y="370200"/>
            <a:ext cx="990738" cy="1524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267002" cy="1743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3" y="213016"/>
            <a:ext cx="1028844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4 C -0.02205 0.06389 0.0125 0.14537 0.07569 0.18426 C 0.14114 0.2243 0.21198 0.2993 0.2342 0.23495 C 0.25659 0.17106 0.32239 0.16689 0.3875 0.20694 C 0.43211 0.22754 0.48906 0.20301 0.5085 0.26713 C 0.52795 0.33125 0.58593 0.46296 0.5052 0.48449 C 0.46163 0.49375 0.4743 0.59375 0.46805 0.61551 " pathEditMode="relative" rAng="0" ptsTypes="fffftt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3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3" y="4005064"/>
            <a:ext cx="1569605" cy="2159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78" y="4419741"/>
            <a:ext cx="1353872" cy="1330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758" y="4068991"/>
            <a:ext cx="1507124" cy="2031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15" y="4486096"/>
            <a:ext cx="1328049" cy="11976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56" y="332656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98" y="394577"/>
            <a:ext cx="1209844" cy="16194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51" y="332656"/>
            <a:ext cx="1267002" cy="1743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9840"/>
            <a:ext cx="990738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069 L -0.07691 0.02592 L 0.0059 0.06898 L -0.08125 0.09467 L 0.00139 0.13958 L -0.08525 0.16296 L -0.00296 0.20787 L -0.08959 0.23148 L -0.0073 0.27616 L -0.09427 0.30208 L -0.01164 0.34491 L -0.09861 0.37083 L -0.01598 0.41319 L -0.10296 0.43842 L -0.02032 0.4838 L -0.1073 0.50764 L -0.02466 0.55162 " pathEditMode="relative" rAng="5689825" ptsTypes="FFFFFFFFFFFF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2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6" y="4149080"/>
            <a:ext cx="1470840" cy="2023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80339"/>
            <a:ext cx="1564827" cy="761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76" y="4149079"/>
            <a:ext cx="1444216" cy="2023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30818"/>
            <a:ext cx="1397571" cy="1260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03" y="630214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96" y="620688"/>
            <a:ext cx="1267002" cy="1743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92" y="630214"/>
            <a:ext cx="1286055" cy="1733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15" y="762404"/>
            <a:ext cx="1267002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33924 0.522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2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1488815" cy="2029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61" y="4783001"/>
            <a:ext cx="1564827" cy="761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79"/>
            <a:ext cx="1425589" cy="2029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72" y="4533480"/>
            <a:ext cx="1397571" cy="1260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0688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55" y="620688"/>
            <a:ext cx="1286055" cy="173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70" y="620688"/>
            <a:ext cx="1267002" cy="1743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5" y="730240"/>
            <a:ext cx="990738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46 C 0.04323 0.0706 0.12882 0.07893 0.18907 0.01504 C 0.23924 -0.03125 0.25608 -0.10834 0.23073 -0.15 C 0.204 -0.1919 0.14219 -0.1882 0.09306 -0.1375 C 0.07014 -0.10996 0.05209 -0.08148 0.04497 -0.05046 C 0.03577 -0.00602 0.04184 0.03935 0.06511 0.07569 C 0.07691 0.09467 0.09306 0.10879 0.11112 0.11898 C 0.14931 0.13657 0.19688 0.12592 0.2349 0.08935 C 0.28039 0.04745 0.29445 -0.02269 0.27136 -0.05949 C 0.24757 -0.09815 0.19219 -0.09306 0.14723 -0.05046 C 0.1257 -0.02685 0.11025 0.00069 0.10261 0.02754 C 0.09584 0.06805 0.1033 0.11273 0.1224 0.14352 C 0.13334 0.16065 0.14757 0.17291 0.16494 0.18287 C 0.19775 0.19583 0.24184 0.19097 0.27587 0.15555 C 0.31563 0.11528 0.3283 0.05278 0.30747 0.01991 C 0.28698 -0.01435 0.23733 -0.00996 0.19723 0.03055 C 0.17605 0.04861 0.1625 0.07384 0.1566 0.1 C 0.14931 0.13657 0.15556 0.17245 0.175 0.20347 C 0.18351 0.21666 0.1974 0.23009 0.21129 0.23796 C 0.24202 0.25092 0.2816 0.24537 0.31268 0.21504 C 0.34619 0.17592 0.35955 0.12268 0.34046 0.09259 C 0.32101 0.0625 0.27657 0.06435 0.24063 0.1 C 0.22379 0.11852 0.21181 0.14352 0.20591 0.16528 C 0.19775 0.19583 0.20487 0.23194 0.21962 0.25671 C 0.22865 0.2706 0.24115 0.28079 0.25296 0.28657 C 0.28195 0.30162 0.31771 0.2956 0.34341 0.2662 C 0.375 0.23356 0.38803 0.18588 0.37084 0.15903 C 0.35348 0.12963 0.31268 0.13356 0.28073 0.16551 C 0.26511 0.18171 0.25244 0.20162 0.24948 0.22338 C 0.24202 0.25092 0.24844 0.2831 0.26198 0.30463 C 0.27049 0.31875 0.28004 0.32685 0.29167 0.33333 C 0.31823 0.34583 0.34896 0.34074 0.37466 0.31759 C 0.40244 0.28449 0.41407 0.24329 0.39809 0.21852 C 0.38334 0.19259 0.34671 0.19467 0.31719 0.22454 C 0.30296 0.23935 0.29237 0.25602 0.28907 0.27569 C 0.28316 0.30139 0.28785 0.3287 0.30244 0.35162 C 0.30869 0.3618 0.3165 0.36829 0.32691 0.37407 C 0.35 0.38518 0.37761 0.3794 0.40053 0.35741 C 0.42778 0.33264 0.43681 0.29352 0.42136 0.26967 C 0.40886 0.24884 0.37535 0.24838 0.35035 0.27708 C 0.33542 0.28866 0.32726 0.30648 0.32275 0.32176 C 0.31823 0.34583 0.32223 0.37083 0.33455 0.39051 C 0.34167 0.40139 0.34966 0.4081 0.35834 0.41088 C 0.37969 0.42129 0.40434 0.41574 0.42466 0.39791 C 0.44879 0.37407 0.4573 0.3375 0.44445 0.31759 C 0.43004 0.29491 0.40157 0.30046 0.37744 0.32199 C 0.36684 0.33379 0.35869 0.34907 0.35591 0.36643 C 0.35 0.38518 0.3533 0.40648 0.36528 0.42592 C 0.37119 0.43495 0.37865 0.44097 0.38629 0.44467 C 0.40539 0.4537 0.42848 0.45162 0.44566 0.43125 C 0.46789 0.41204 0.47483 0.37801 0.4625 0.35856 C 0.45191 0.3419 0.42553 0.34352 0.40487 0.3669 C 0.39393 0.37454 0.38664 0.38912 0.38299 0.40208 C 0.38073 0.42315 0.38438 0.44398 0.39289 0.45741 C 0.39809 0.46481 0.40556 0.47268 0.41181 0.47384 C 0.42917 0.48333 0.44896 0.47916 0.46719 0.46435 C 0.48542 0.44329 0.49063 0.41319 0.4816 0.39884 C 0.47119 0.38241 0.44653 0.38264 0.42865 0.40416 C 0.41945 0.41481 0.41285 0.42616 0.41007 0.4368 C 0.40539 0.4537 0.40955 0.47315 0.41841 0.48704 C 0.42136 0.49166 0.42865 0.49884 0.43438 0.50162 C 0.45035 0.51065 0.46875 0.50648 0.48369 0.49236 C 0.50105 0.4743 0.50608 0.44768 0.49775 0.43472 C 0.4875 0.41829 0.46771 0.42222 0.44983 0.43727 C 0.44046 0.4456 0.4349 0.45741 0.43282 0.46852 C 0.42917 0.48333 0.43125 0.49884 0.44098 0.51389 C 0.44358 0.51829 0.44879 0.52199 0.45487 0.52569 " pathEditMode="relative" rAng="-2416621" ptsTypes="fffffffffffffffffffffffffffffffffffffffffffffffffffffffffffffffffff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1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3285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Правила гри: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>
                <a:solidFill>
                  <a:srgbClr val="FFC000"/>
                </a:solidFill>
              </a:rPr>
              <a:t/>
            </a:r>
            <a:br>
              <a:rPr lang="uk-UA" dirty="0">
                <a:solidFill>
                  <a:srgbClr val="FFC000"/>
                </a:solidFill>
              </a:rPr>
            </a:br>
            <a:r>
              <a:rPr lang="uk-UA" sz="2400" dirty="0" smtClean="0">
                <a:solidFill>
                  <a:schemeClr val="accent1"/>
                </a:solidFill>
              </a:rPr>
              <a:t>На екрані комп'ютера з'являється приклад і кілька варіантів відповіді. Дитина за допомогою мишки повинна знайти правильну відповідь і натиснути на неї. Якщо відповідь не вірна, то число зникає, а якщо вірна то відповідь переходить до прикладу.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933056"/>
            <a:ext cx="1306510" cy="2274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0" b="93805" l="86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24778"/>
            <a:ext cx="1313696" cy="1290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41" b="95055" l="3704" r="92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67" y="4068181"/>
            <a:ext cx="1486515" cy="2004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4581128"/>
            <a:ext cx="1397571" cy="1260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74" b="94681" l="925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26" y="836712"/>
            <a:ext cx="1028844" cy="17909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186" b="93443" l="10000" r="9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42" y="990478"/>
            <a:ext cx="1238423" cy="17433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72" b="95082" l="6767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22" y="919515"/>
            <a:ext cx="1267002" cy="1743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372" b="93443" l="4511" r="939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93" y="990478"/>
            <a:ext cx="1267002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139 C -1.94444E-6 -0.03449 0.02709 -0.06204 0.06025 -0.06204 C 0.09445 -0.06204 0.09636 0.05555 0.09636 0.09143 C 0.09636 0.12708 0.11875 0.15069 0.1717 0.18472 C 0.20209 0.25787 0.16268 0.28541 0.15955 0.33125 C 0.15608 0.38241 0.15156 0.4706 0.15052 0.49213 " pathEditMode="relative" rAng="0" ptsTypes="ffffaf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2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18" b="93443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1512168" cy="2080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59" b="88889" l="9910" r="95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57" y="4864673"/>
            <a:ext cx="1335011" cy="649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25" b="92350" l="0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49080"/>
            <a:ext cx="1352123" cy="18604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4581129"/>
            <a:ext cx="1478993" cy="10978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86" b="91257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1267002" cy="1743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43" b="93407" l="3704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59" y="460837"/>
            <a:ext cx="1286055" cy="1733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51" b="96067" l="9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9889"/>
            <a:ext cx="1324160" cy="16956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574" b="94149" l="925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81" y="429040"/>
            <a:ext cx="1028844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56E-17 C -0.00104 0.06181 0.06007 0.1162 0.13698 0.11852 C 0.19791 0.12384 0.24791 0.09375 0.24896 0.05671 C 0.24896 0.01991 0.2 -0.01481 0.13802 -0.0169 C 0.10694 -0.0169 0.07899 -0.0125 0.05903 2.77556E-17 C 0.03003 0.01736 0.01302 0.04468 0.01302 0.07685 C 0.01302 0.09375 0.01805 0.11111 0.02708 0.12616 C 0.04791 0.1581 0.08906 0.18032 0.13594 0.18333 C 0.19097 0.18796 0.23594 0.16088 0.23594 0.1287 C 0.23698 0.09375 0.19201 0.06412 0.13698 0.05949 C 0.10903 0.05949 0.08403 0.06412 0.06493 0.07454 C 0.03993 0.09167 0.02396 0.11852 0.02396 0.14606 C 0.02396 0.16088 0.02899 0.17593 0.03698 0.19051 C 0.05607 0.21759 0.09201 0.23981 0.13507 0.24213 C 0.18507 0.24514 0.225 0.21991 0.225 0.19051 C 0.22604 0.16088 0.18594 0.13333 0.13594 0.13102 C 0.11094 0.1287 0.08802 0.13333 0.071 0.14375 C 0.04791 0.1581 0.03507 0.18032 0.03507 0.20787 C 0.03507 0.21991 0.03906 0.23495 0.046 0.24745 C 0.06302 0.27199 0.096 0.29213 0.13403 0.29444 C 0.17899 0.29444 0.21493 0.27477 0.21493 0.24745 C 0.21493 0.21991 0.18003 0.19537 0.13507 0.19306 C 0.11302 0.19306 0.09201 0.19815 0.07708 0.20556 C 0.05607 0.21759 0.04392 0.23981 0.04305 0.26227 C 0.04305 0.27477 0.04791 0.28681 0.05399 0.29676 C 0.06892 0.32176 0.09896 0.33889 0.13298 0.33889 C 0.17291 0.3412 0.20607 0.32407 0.20607 0.29931 C 0.20694 0.27477 0.17396 0.25255 0.13403 0.24954 C 0.11406 0.24954 0.09496 0.25255 0.08194 0.26227 C 0.06302 0.27199 0.05208 0.29213 0.05208 0.31134 C 0.05208 0.32407 0.05503 0.3338 0.06094 0.34352 C 0.075 0.36597 0.10104 0.38079 0.13194 0.38356 C 0.16892 0.38356 0.19791 0.36875 0.19791 0.3463 C 0.19896 0.32407 0.16996 0.30417 0.13298 0.30162 C 0.11493 0.30162 0.09896 0.30417 0.08698 0.31134 C 0.06996 0.32176 0.06007 0.33889 0.06007 0.35833 C 0.06007 0.36875 0.06302 0.37616 0.06805 0.38588 C 0.08003 0.40556 0.10399 0.41806 0.13194 0.42014 C 0.16493 0.42315 0.19097 0.4081 0.19097 0.38588 C 0.19097 0.36875 0.16597 0.34861 0.13298 0.34861 C 0.11597 0.3463 0.10104 0.35093 0.08993 0.35625 C 0.075 0.36597 0.06597 0.38079 0.06597 0.39838 C 0.06597 0.4081 0.06892 0.41574 0.07396 0.42315 C 0.08507 0.44028 0.10694 0.45301 0.13107 0.45509 C 0.16094 0.45741 0.18507 0.44259 0.18507 0.42546 C 0.18507 0.40556 0.16094 0.3912 0.13194 0.38819 C 0.11805 0.38819 0.10399 0.3912 0.09392 0.39838 C 0.08003 0.40556 0.07205 0.41806 0.07205 0.43519 C 0.07205 0.44259 0.075 0.45 0.07899 0.45741 C 0.08906 0.47245 0.10798 0.48495 0.13107 0.48495 C 0.15694 0.48727 0.17899 0.47477 0.17899 0.45741 C 0.17899 0.44259 0.15798 0.42778 0.13107 0.42778 C 0.11892 0.42546 0.10607 0.42778 0.09705 0.43287 C 0.08507 0.44259 0.07795 0.45509 0.07795 0.46713 C 0.07795 0.47477 0.08003 0.48194 0.08403 0.48727 C 0.09305 0.50231 0.11007 0.51204 0.13107 0.51481 C 0.15503 0.51481 0.17396 0.50231 0.17396 0.48958 C 0.17396 0.47477 0.15503 0.46042 0.13107 0.46042 C 0.11892 0.46042 0.10798 0.46273 0.10104 0.46713 C 0.08906 0.47245 0.08298 0.48495 0.08298 0.49699 C 0.08298 0.50231 0.08507 0.50949 0.08802 0.51481 C 0.096 0.52894 0.11198 0.53657 0.13003 0.53958 C 0.15208 0.53958 0.16892 0.52894 0.16892 0.5169 C 0.16892 0.50231 0.15208 0.49236 0.13107 0.48958 C 0.11996 0.48958 0.11007 0.49236 0.10295 0.49699 C 0.09305 0.50231 0.08698 0.51204 0.08698 0.52454 C 0.08698 0.52894 0.08906 0.53426 0.09201 0.53958 " pathEditMode="relative" rAng="0" ptsTypes="fffffffffffffffffffffffffffffffffffffffffffffffffffffffffffffffffff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90" b="94536" l="9023" r="92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7" y="4221088"/>
            <a:ext cx="1584176" cy="2179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59" b="88889" l="9910" r="93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0" y="4989677"/>
            <a:ext cx="1320800" cy="6425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95" b="93956" l="4444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40567"/>
            <a:ext cx="1440160" cy="1941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609923"/>
            <a:ext cx="1440161" cy="1298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47" b="93407" l="4444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6672"/>
            <a:ext cx="1286055" cy="1733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72" b="92350" l="9023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60" y="548680"/>
            <a:ext cx="1267002" cy="1743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574" b="97340" l="9259" r="89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24864"/>
            <a:ext cx="1028844" cy="1790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551" b="93820" l="9353" r="94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72495"/>
            <a:ext cx="1324160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6 C -0.03142 0.08125 -0.03142 0.16783 -0.0059 0.19861 C 0.01736 0.22616 0.06649 0.19885 0.10903 0.13496 C 0.15156 0.07176 0.17031 -0.00301 0.14705 -0.03032 C 0.12083 -0.06064 0.07778 -0.01273 0.05156 0.07084 C 0.02917 0.15648 0.03056 0.24144 0.05417 0.26945 C 0.07743 0.29699 0.12865 0.27084 0.17049 0.20787 C 0.21337 0.14445 0.22952 0.06783 0.20677 0.04051 C 0.18281 0.0132 0.13924 0.06065 0.11493 0.14422 C 0.08924 0.22755 0.09028 0.3125 0.11285 0.33959 C 0.13958 0.36991 0.19097 0.34445 0.23316 0.28079 C 0.27535 0.21806 0.29167 0.14167 0.26597 0.11065 C 0.24462 0.08496 0.20156 0.13334 0.17483 0.21482 C 0.14913 0.29676 0.15208 0.38588 0.1757 0.41343 C 0.19896 0.44167 0.25208 0.41436 0.29358 0.35186 C 0.33646 0.28635 0.35139 0.21227 0.32813 0.18449 C 0.30452 0.15672 0.26111 0.20324 0.23629 0.28611 C 0.2125 0.36991 0.21146 0.45672 0.23611 0.48473 C 0.26198 0.51528 0.31042 0.48426 0.35295 0.42084 C 0.39636 0.35811 0.41163 0.28334 0.38872 0.25556 C 0.36424 0.22755 0.32153 0.27431 0.2974 0.35787 C 0.27205 0.44005 0.27379 0.52963 0.29497 0.5544 C 0.31875 0.58287 0.37153 0.55533 0.4132 0.49236 C 0.45556 0.42778 0.47153 0.3544 0.44792 0.32686 C 0.42604 0.30023 0.38472 0.34746 0.35642 0.42848 C 0.33125 0.51065 0.33299 0.60023 0.35712 0.62871 C 0.3783 0.65394 0.43351 0.62824 0.47604 0.56482 C 0.51823 0.5007 0.53264 0.42662 0.50955 0.39931 C 0.48663 0.37176 0.44375 0.41806 0.41927 0.50116 C 0.39497 0.58403 0.39236 0.67246 0.41754 0.69954 C 0.43993 0.72593 0.49132 0.69699 0.53351 0.63264 C 0.57622 0.56922 0.59028 0.49491 0.56736 0.46783 C 0.54583 0.44213 0.50486 0.48588 0.48247 0.57246 " pathEditMode="relative" rAng="-24502474" ptsTypes="fffffffffffffffffffffffffffffffff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4" y="3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96" b="96154" l="2963" r="8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52259"/>
            <a:ext cx="1507124" cy="2031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40" b="96460" l="86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79" y="4457824"/>
            <a:ext cx="1267844" cy="1245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49222"/>
            <a:ext cx="1210947" cy="1862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57824"/>
            <a:ext cx="1368152" cy="11587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6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79" y="404664"/>
            <a:ext cx="1181265" cy="1609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841" y="337980"/>
            <a:ext cx="1267002" cy="1743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61822"/>
            <a:ext cx="1209844" cy="16194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42" y="470489"/>
            <a:ext cx="1848108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07448 0.03634 L -0.00018 0.07129 L -0.07448 0.1081 L -0.00018 0.14514 L -0.07448 0.17963 L -0.00018 0.21666 L -0.07448 0.25231 L -0.00018 0.28842 L -0.07448 0.32546 L -0.00052 0.36018 L -0.07448 0.39722 L -0.00018 0.43264 L -0.07448 0.46944 L -0.00018 0.50555 L -0.07448 0.54051 L -0.029 0.5662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6" y="4352162"/>
            <a:ext cx="1411300" cy="1986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57981"/>
            <a:ext cx="1195836" cy="11750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499" y="4352163"/>
            <a:ext cx="1418506" cy="1986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51007"/>
            <a:ext cx="1318480" cy="1188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2656"/>
            <a:ext cx="1267002" cy="1743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6024"/>
            <a:ext cx="1181265" cy="1609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51761"/>
            <a:ext cx="990738" cy="1524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6024"/>
            <a:ext cx="1209844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25834 0.598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9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8" b="100000" l="3254" r="94675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" y="0"/>
            <a:ext cx="321945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1" y="4437112"/>
            <a:ext cx="2148190" cy="1738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1" y="4971287"/>
            <a:ext cx="1320800" cy="6425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86" y="4294460"/>
            <a:ext cx="1470840" cy="2023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97" y="4708665"/>
            <a:ext cx="1325563" cy="1195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63" y="476672"/>
            <a:ext cx="1238423" cy="1743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6224"/>
            <a:ext cx="990738" cy="1524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24" y="476672"/>
            <a:ext cx="1267002" cy="1743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6672"/>
            <a:ext cx="1267002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C 0.00243 0.0662 0.06667 0.11898 0.14341 0.11342 C 0.20452 0.11342 0.25261 0.07639 0.25157 0.03657 C 0.24931 -0.00278 0.19844 -0.03519 0.13646 -0.03102 C 0.10556 -0.02801 0.07796 -0.02107 0.05886 -0.00533 C 0.03091 0.01551 0.0158 0.04676 0.01719 0.08078 C 0.01841 0.0993 0.02448 0.1169 0.03438 0.13194 C 0.05695 0.16435 0.09931 0.18426 0.14618 0.18287 C 0.20139 0.18217 0.24462 0.14884 0.24271 0.11528 C 0.24184 0.07778 0.19514 0.05 0.14011 0.05046 C 0.11216 0.05324 0.0875 0.06041 0.0691 0.07338 C 0.04514 0.09375 0.03073 0.12453 0.03247 0.1537 C 0.03316 0.16944 0.03907 0.18518 0.04809 0.20023 C 0.06858 0.22708 0.10573 0.24768 0.14879 0.24629 C 0.19896 0.24444 0.23716 0.21319 0.23542 0.18194 C 0.23473 0.14977 0.19323 0.125 0.14323 0.12731 C 0.11806 0.12708 0.09549 0.13426 0.07917 0.14699 C 0.05695 0.16435 0.04549 0.18935 0.04705 0.21875 C 0.04775 0.23171 0.05261 0.24722 0.06025 0.25995 C 0.07865 0.28449 0.11302 0.30301 0.15087 0.30162 C 0.19566 0.29722 0.23039 0.27315 0.22882 0.24352 C 0.22709 0.21412 0.19098 0.1912 0.14601 0.19328 C 0.12396 0.19537 0.1033 0.20278 0.08889 0.21227 C 0.06858 0.22708 0.05782 0.25231 0.05834 0.27639 C 0.05903 0.28981 0.06459 0.30231 0.07118 0.3118 C 0.0875 0.3375 0.11858 0.35278 0.15243 0.3493 C 0.19236 0.34791 0.22448 0.32662 0.22292 0.30023 C 0.2224 0.27384 0.1882 0.25324 0.14827 0.25393 C 0.1283 0.25578 0.10938 0.26088 0.09705 0.27268 C 0.07865 0.28449 0.06893 0.30741 0.07014 0.32824 C 0.07084 0.34143 0.07431 0.35139 0.08091 0.36134 C 0.09618 0.38379 0.12309 0.39722 0.154 0.39745 C 0.19098 0.39398 0.21893 0.375 0.21771 0.35116 C 0.21736 0.32731 0.18733 0.30856 0.15035 0.30995 C 0.1323 0.31157 0.1165 0.31551 0.10504 0.32477 C 0.08855 0.3375 0.07969 0.35648 0.08091 0.37754 C 0.08143 0.38842 0.0849 0.39606 0.09046 0.40602 C 0.10348 0.42569 0.12813 0.43634 0.15625 0.4368 C 0.18924 0.43657 0.21441 0.41782 0.21302 0.39398 C 0.21198 0.37546 0.18594 0.35671 0.15296 0.35995 C 0.13594 0.35903 0.12136 0.36597 0.11059 0.37199 C 0.09618 0.38379 0.08802 0.40069 0.08889 0.41967 C 0.08959 0.43009 0.09306 0.43773 0.09844 0.44537 C 0.11059 0.4625 0.13316 0.47384 0.1573 0.47407 C 0.18733 0.47338 0.21042 0.45509 0.20938 0.4368 C 0.20834 0.41551 0.18334 0.40254 0.15434 0.40208 C 0.14046 0.40347 0.12639 0.4081 0.11702 0.4169 C 0.10348 0.42569 0.09636 0.43981 0.09723 0.45833 C 0.09775 0.4662 0.10105 0.47361 0.10556 0.48102 C 0.1165 0.49653 0.13611 0.5081 0.15903 0.50578 C 0.18507 0.50555 0.20625 0.49004 0.20521 0.47153 C 0.20434 0.45578 0.18264 0.4419 0.15573 0.44444 C 0.14341 0.44328 0.13073 0.44676 0.12205 0.45347 C 0.11094 0.46481 0.10434 0.47916 0.10504 0.49213 C 0.10556 0.5 0.10799 0.50787 0.11233 0.51273 C 0.12205 0.52778 0.13959 0.53657 0.16077 0.5375 C 0.18473 0.53518 0.20296 0.51991 0.20209 0.50625 C 0.20122 0.49051 0.1816 0.47685 0.15764 0.47963 C 0.14549 0.48078 0.13473 0.48403 0.12813 0.48981 C 0.1165 0.49653 0.11111 0.51018 0.11181 0.52315 C 0.11216 0.5287 0.11459 0.53634 0.11789 0.54166 C 0.12674 0.55602 0.14306 0.56273 0.16129 0.56435 C 0.18334 0.56227 0.19948 0.5493 0.19879 0.53634 C 0.19792 0.52037 0.18056 0.5118 0.15938 0.51041 C 0.14827 0.51157 0.13855 0.51597 0.13177 0.52129 C 0.12205 0.52778 0.11667 0.53842 0.11736 0.55208 C 0.11754 0.55717 0.12014 0.5625 0.12344 0.56805 " pathEditMode="relative" rAng="-250082" ptsTypes="fffffffffffffffffffffffffffffffffffffffffffffffffffffffffffffffffff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2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319</TotalTime>
  <Words>7</Words>
  <Application>Microsoft Office PowerPoint</Application>
  <PresentationFormat>Экран (4:3)</PresentationFormat>
  <Paragraphs>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 Інтерактивна гра «Допоможи Незнайці» </vt:lpstr>
      <vt:lpstr>Мета:  Сприяти закріпленню навичок не-складних усних обчислень, розв‘язування прикладів на  додавання і віднімання в межах 10 за допомогою мишки комп'ютера.</vt:lpstr>
      <vt:lpstr>Правила гри:   На екрані комп'ютера з'являється приклад і кілька варіантів відповіді. Дитина за допомогою мишки повинна знайти правильну відповідь і натиснути на неї. Якщо відповідь не вірна, то число зникає, а якщо вірна то відповідь переходить до прикладу.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ANNA</cp:lastModifiedBy>
  <cp:revision>94</cp:revision>
  <dcterms:created xsi:type="dcterms:W3CDTF">2014-04-12T07:18:31Z</dcterms:created>
  <dcterms:modified xsi:type="dcterms:W3CDTF">2020-04-06T19:26:58Z</dcterms:modified>
</cp:coreProperties>
</file>