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1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5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0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2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1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7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60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83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1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9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ED523-4F31-4BF4-8650-AD60373D5CC9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669A-0C86-472A-84FC-1DD660BF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2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media" Target="../media/media1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2.mp3"/><Relationship Id="rId11" Type="http://schemas.openxmlformats.org/officeDocument/2006/relationships/image" Target="../media/image6.png"/><Relationship Id="rId5" Type="http://schemas.microsoft.com/office/2007/relationships/media" Target="../media/media22.mp3"/><Relationship Id="rId10" Type="http://schemas.openxmlformats.org/officeDocument/2006/relationships/image" Target="../media/image2.png"/><Relationship Id="rId4" Type="http://schemas.openxmlformats.org/officeDocument/2006/relationships/audio" Target="../media/media19.mp3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png"/><Relationship Id="rId18" Type="http://schemas.openxmlformats.org/officeDocument/2006/relationships/image" Target="../media/image77.png"/><Relationship Id="rId26" Type="http://schemas.openxmlformats.org/officeDocument/2006/relationships/image" Target="../media/image84.png"/><Relationship Id="rId3" Type="http://schemas.microsoft.com/office/2007/relationships/media" Target="../media/media19.mp3"/><Relationship Id="rId21" Type="http://schemas.openxmlformats.org/officeDocument/2006/relationships/image" Target="../media/image80.png"/><Relationship Id="rId7" Type="http://schemas.openxmlformats.org/officeDocument/2006/relationships/image" Target="../media/image49.gif"/><Relationship Id="rId12" Type="http://schemas.openxmlformats.org/officeDocument/2006/relationships/image" Target="../media/image2.png"/><Relationship Id="rId17" Type="http://schemas.openxmlformats.org/officeDocument/2006/relationships/image" Target="../media/image76.jpeg"/><Relationship Id="rId25" Type="http://schemas.openxmlformats.org/officeDocument/2006/relationships/image" Target="../media/image6.png"/><Relationship Id="rId2" Type="http://schemas.openxmlformats.org/officeDocument/2006/relationships/audio" Target="../media/media20.mp3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microsoft.com/office/2007/relationships/media" Target="../media/media20.mp3"/><Relationship Id="rId6" Type="http://schemas.openxmlformats.org/officeDocument/2006/relationships/image" Target="../media/image70.jpeg"/><Relationship Id="rId11" Type="http://schemas.openxmlformats.org/officeDocument/2006/relationships/image" Target="../media/image58.gif"/><Relationship Id="rId24" Type="http://schemas.openxmlformats.org/officeDocument/2006/relationships/image" Target="../media/image83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4.jpeg"/><Relationship Id="rId23" Type="http://schemas.openxmlformats.org/officeDocument/2006/relationships/image" Target="../media/image82.png"/><Relationship Id="rId10" Type="http://schemas.openxmlformats.org/officeDocument/2006/relationships/image" Target="../media/image72.png"/><Relationship Id="rId19" Type="http://schemas.openxmlformats.org/officeDocument/2006/relationships/image" Target="../media/image78.png"/><Relationship Id="rId4" Type="http://schemas.openxmlformats.org/officeDocument/2006/relationships/audio" Target="../media/media19.mp3"/><Relationship Id="rId9" Type="http://schemas.openxmlformats.org/officeDocument/2006/relationships/image" Target="../media/image71.png"/><Relationship Id="rId14" Type="http://schemas.openxmlformats.org/officeDocument/2006/relationships/image" Target="../media/image73.gif"/><Relationship Id="rId22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5.gif"/><Relationship Id="rId3" Type="http://schemas.microsoft.com/office/2007/relationships/media" Target="../media/media19.mp3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audio" Target="../media/media23.mp3"/><Relationship Id="rId16" Type="http://schemas.openxmlformats.org/officeDocument/2006/relationships/image" Target="../media/image3.png"/><Relationship Id="rId1" Type="http://schemas.microsoft.com/office/2007/relationships/media" Target="../media/media23.mp3"/><Relationship Id="rId6" Type="http://schemas.openxmlformats.org/officeDocument/2006/relationships/image" Target="../media/image85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image" Target="../media/image89.png"/><Relationship Id="rId4" Type="http://schemas.openxmlformats.org/officeDocument/2006/relationships/audio" Target="../media/media19.mp3"/><Relationship Id="rId9" Type="http://schemas.openxmlformats.org/officeDocument/2006/relationships/image" Target="../media/image88.png"/><Relationship Id="rId1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6.png"/><Relationship Id="rId18" Type="http://schemas.openxmlformats.org/officeDocument/2006/relationships/image" Target="../media/image3.png"/><Relationship Id="rId3" Type="http://schemas.microsoft.com/office/2007/relationships/media" Target="../media/media19.mp3"/><Relationship Id="rId7" Type="http://schemas.openxmlformats.org/officeDocument/2006/relationships/image" Target="../media/image93.png"/><Relationship Id="rId12" Type="http://schemas.openxmlformats.org/officeDocument/2006/relationships/image" Target="../media/image11.png"/><Relationship Id="rId17" Type="http://schemas.openxmlformats.org/officeDocument/2006/relationships/image" Target="../media/image100.png"/><Relationship Id="rId2" Type="http://schemas.openxmlformats.org/officeDocument/2006/relationships/audio" Target="../media/media24.mp3"/><Relationship Id="rId16" Type="http://schemas.openxmlformats.org/officeDocument/2006/relationships/image" Target="../media/image99.png"/><Relationship Id="rId1" Type="http://schemas.microsoft.com/office/2007/relationships/media" Target="../media/media24.mp3"/><Relationship Id="rId6" Type="http://schemas.openxmlformats.org/officeDocument/2006/relationships/image" Target="../media/image92.jpeg"/><Relationship Id="rId11" Type="http://schemas.openxmlformats.org/officeDocument/2006/relationships/image" Target="../media/image49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audio" Target="../media/media19.mp3"/><Relationship Id="rId9" Type="http://schemas.openxmlformats.org/officeDocument/2006/relationships/image" Target="../media/image2.png"/><Relationship Id="rId14" Type="http://schemas.openxmlformats.org/officeDocument/2006/relationships/image" Target="../media/image9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1.png"/><Relationship Id="rId3" Type="http://schemas.microsoft.com/office/2007/relationships/media" Target="../media/media19.mp3"/><Relationship Id="rId7" Type="http://schemas.openxmlformats.org/officeDocument/2006/relationships/image" Target="../media/image11.pn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audio" Target="../media/media25.mp3"/><Relationship Id="rId16" Type="http://schemas.openxmlformats.org/officeDocument/2006/relationships/image" Target="../media/image2.png"/><Relationship Id="rId20" Type="http://schemas.openxmlformats.org/officeDocument/2006/relationships/image" Target="../media/image3.png"/><Relationship Id="rId1" Type="http://schemas.microsoft.com/office/2007/relationships/media" Target="../media/media25.mp3"/><Relationship Id="rId6" Type="http://schemas.openxmlformats.org/officeDocument/2006/relationships/image" Target="../media/image101.jpe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6.png"/><Relationship Id="rId4" Type="http://schemas.openxmlformats.org/officeDocument/2006/relationships/audio" Target="../media/media19.mp3"/><Relationship Id="rId9" Type="http://schemas.openxmlformats.org/officeDocument/2006/relationships/image" Target="../media/image103.gif"/><Relationship Id="rId1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3" Type="http://schemas.microsoft.com/office/2007/relationships/media" Target="../media/media2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26.mp3"/><Relationship Id="rId16" Type="http://schemas.openxmlformats.org/officeDocument/2006/relationships/image" Target="../media/image118.png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11" Type="http://schemas.openxmlformats.org/officeDocument/2006/relationships/image" Target="../media/image114.png"/><Relationship Id="rId5" Type="http://schemas.microsoft.com/office/2007/relationships/media" Target="../media/media28.mp3"/><Relationship Id="rId15" Type="http://schemas.openxmlformats.org/officeDocument/2006/relationships/image" Target="../media/image117.png"/><Relationship Id="rId10" Type="http://schemas.openxmlformats.org/officeDocument/2006/relationships/image" Target="../media/image113.png"/><Relationship Id="rId4" Type="http://schemas.openxmlformats.org/officeDocument/2006/relationships/audio" Target="../media/media27.mp3"/><Relationship Id="rId9" Type="http://schemas.openxmlformats.org/officeDocument/2006/relationships/image" Target="../media/image102.png"/><Relationship Id="rId1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26" Type="http://schemas.openxmlformats.org/officeDocument/2006/relationships/image" Target="../media/image22.png"/><Relationship Id="rId3" Type="http://schemas.microsoft.com/office/2007/relationships/media" Target="../media/media7.mp3"/><Relationship Id="rId21" Type="http://schemas.openxmlformats.org/officeDocument/2006/relationships/image" Target="../media/image18.gif"/><Relationship Id="rId7" Type="http://schemas.microsoft.com/office/2007/relationships/media" Target="../media/media9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5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29" Type="http://schemas.openxmlformats.org/officeDocument/2006/relationships/image" Target="../media/image25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8.png"/><Relationship Id="rId24" Type="http://schemas.openxmlformats.org/officeDocument/2006/relationships/image" Target="../media/image4.png"/><Relationship Id="rId32" Type="http://schemas.openxmlformats.org/officeDocument/2006/relationships/image" Target="../media/image3.png"/><Relationship Id="rId5" Type="http://schemas.microsoft.com/office/2007/relationships/media" Target="../media/media8.mp3"/><Relationship Id="rId15" Type="http://schemas.openxmlformats.org/officeDocument/2006/relationships/image" Target="../media/image12.png"/><Relationship Id="rId23" Type="http://schemas.openxmlformats.org/officeDocument/2006/relationships/image" Target="../media/image20.gif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6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1.png"/><Relationship Id="rId22" Type="http://schemas.openxmlformats.org/officeDocument/2006/relationships/image" Target="../media/image19.gif"/><Relationship Id="rId27" Type="http://schemas.openxmlformats.org/officeDocument/2006/relationships/image" Target="../media/image23.gif"/><Relationship Id="rId30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2.gif"/><Relationship Id="rId3" Type="http://schemas.microsoft.com/office/2007/relationships/media" Target="../media/media11.mp3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gif"/><Relationship Id="rId4" Type="http://schemas.openxmlformats.org/officeDocument/2006/relationships/audio" Target="../media/media11.mp3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.png"/><Relationship Id="rId3" Type="http://schemas.microsoft.com/office/2007/relationships/media" Target="../media/media11.mp3"/><Relationship Id="rId7" Type="http://schemas.openxmlformats.org/officeDocument/2006/relationships/image" Target="../media/image33.png"/><Relationship Id="rId12" Type="http://schemas.openxmlformats.org/officeDocument/2006/relationships/image" Target="../media/image37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8.gif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gif"/><Relationship Id="rId4" Type="http://schemas.openxmlformats.org/officeDocument/2006/relationships/audio" Target="../media/media11.mp3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28.gif"/><Relationship Id="rId12" Type="http://schemas.openxmlformats.org/officeDocument/2006/relationships/image" Target="../media/image4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jpe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11.mp3"/><Relationship Id="rId9" Type="http://schemas.openxmlformats.org/officeDocument/2006/relationships/image" Target="../media/image21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gif"/><Relationship Id="rId18" Type="http://schemas.openxmlformats.org/officeDocument/2006/relationships/image" Target="../media/image11.png"/><Relationship Id="rId3" Type="http://schemas.microsoft.com/office/2007/relationships/media" Target="../media/media15.mp3"/><Relationship Id="rId21" Type="http://schemas.openxmlformats.org/officeDocument/2006/relationships/image" Target="../media/image19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17" Type="http://schemas.openxmlformats.org/officeDocument/2006/relationships/image" Target="../media/image49.gif"/><Relationship Id="rId2" Type="http://schemas.openxmlformats.org/officeDocument/2006/relationships/audio" Target="../media/media14.mp3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microsoft.com/office/2007/relationships/media" Target="../media/media14.mp3"/><Relationship Id="rId6" Type="http://schemas.openxmlformats.org/officeDocument/2006/relationships/audio" Target="../media/media6.mp3"/><Relationship Id="rId11" Type="http://schemas.openxmlformats.org/officeDocument/2006/relationships/image" Target="../media/image44.png"/><Relationship Id="rId24" Type="http://schemas.openxmlformats.org/officeDocument/2006/relationships/image" Target="../media/image6.png"/><Relationship Id="rId5" Type="http://schemas.microsoft.com/office/2007/relationships/media" Target="../media/media6.mp3"/><Relationship Id="rId15" Type="http://schemas.openxmlformats.org/officeDocument/2006/relationships/image" Target="../media/image15.gif"/><Relationship Id="rId23" Type="http://schemas.openxmlformats.org/officeDocument/2006/relationships/image" Target="../media/image2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openxmlformats.org/officeDocument/2006/relationships/audio" Target="../media/media15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gif"/><Relationship Id="rId3" Type="http://schemas.microsoft.com/office/2007/relationships/media" Target="../media/media17.mp3"/><Relationship Id="rId7" Type="http://schemas.openxmlformats.org/officeDocument/2006/relationships/image" Target="../media/image53.png"/><Relationship Id="rId12" Type="http://schemas.openxmlformats.org/officeDocument/2006/relationships/image" Target="../media/image58.gif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audio" Target="../media/media17.mp3"/><Relationship Id="rId9" Type="http://schemas.openxmlformats.org/officeDocument/2006/relationships/image" Target="../media/image55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microsoft.com/office/2007/relationships/media" Target="../media/media19.mp3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openxmlformats.org/officeDocument/2006/relationships/audio" Target="../media/media19.mp3"/><Relationship Id="rId9" Type="http://schemas.openxmlformats.org/officeDocument/2006/relationships/image" Target="../media/image63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Anna\Desktop\КАЗКА\045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7"/>
            <a:ext cx="9143508" cy="68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17" y="2204864"/>
            <a:ext cx="9143508" cy="818059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КОЛОБОК</a:t>
            </a:r>
            <a:endParaRPr lang="ru-RU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7372" y="2870547"/>
            <a:ext cx="76627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Украинская народная сказка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7" name="Picture 5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6" y="3607016"/>
            <a:ext cx="2073781" cy="2034276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ington4ik.info_sms_mag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48664" y="0"/>
            <a:ext cx="609600" cy="609600"/>
          </a:xfrm>
          <a:prstGeom prst="rect">
            <a:avLst/>
          </a:prstGeom>
        </p:spPr>
      </p:pic>
      <p:pic>
        <p:nvPicPr>
          <p:cNvPr id="5" name="rington4ik.info_sms_mag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27728" y="1225071"/>
            <a:ext cx="609600" cy="609600"/>
          </a:xfrm>
          <a:prstGeom prst="rect">
            <a:avLst/>
          </a:prstGeom>
        </p:spPr>
      </p:pic>
      <p:pic>
        <p:nvPicPr>
          <p:cNvPr id="3078" name="Picture 6" descr="C:\Users\Anna\Desktop\КАЗКА\ТЕРЕМОК\0_85bb8_4909c444_S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1846">
            <a:off x="9572212" y="2692473"/>
            <a:ext cx="813998" cy="7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17736" y="3733800"/>
            <a:ext cx="609600" cy="609600"/>
          </a:xfrm>
          <a:prstGeom prst="rect">
            <a:avLst/>
          </a:prstGeom>
        </p:spPr>
      </p:pic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8982" y="538162"/>
            <a:ext cx="609600" cy="609600"/>
          </a:xfrm>
          <a:prstGeom prst="rect">
            <a:avLst/>
          </a:prstGeom>
        </p:spPr>
      </p:pic>
      <p:pic>
        <p:nvPicPr>
          <p:cNvPr id="9" name="КОЛОБОК вход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02699" y="5598429"/>
            <a:ext cx="609600" cy="609600"/>
          </a:xfrm>
          <a:prstGeom prst="rect">
            <a:avLst/>
          </a:prstGeom>
        </p:spPr>
      </p:pic>
      <p:pic>
        <p:nvPicPr>
          <p:cNvPr id="10" name="КОЛОБОК вход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17736" y="1917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76"/>
    </mc:Choice>
    <mc:Fallback xmlns="">
      <p:transition spd="slow" advClick="0" advTm="1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0" dur="4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85185E-6 C 0.0059 0.00185 0.00989 0.00347 0.01493 0.00787 C 0.01701 0.01644 0.02517 0.02917 0.03125 0.0338 C 0.03785 0.03889 0.03628 0.03588 0.04167 0.04167 C 0.04271 0.04283 0.04392 0.04421 0.04479 0.0456 C 0.04601 0.04746 0.04635 0.05 0.04774 0.05162 C 0.05521 0.06042 0.06493 0.06829 0.07309 0.07546 C 0.07899 0.08056 0.0842 0.08658 0.09097 0.08935 C 0.09757 0.09861 0.08976 0.08889 0.09844 0.09537 C 0.10764 0.10209 0.10816 0.10417 0.11788 0.10741 C 0.12292 0.11181 0.13142 0.1169 0.13732 0.11921 C 0.14132 0.125 0.14496 0.12523 0.15069 0.12732 C 0.15816 0.13357 0.16632 0.13542 0.17465 0.13889 C 0.18281 0.1463 0.19184 0.14838 0.20139 0.15093 C 0.21146 0.15741 0.22222 0.15996 0.23281 0.16482 C 0.28455 0.16412 0.33628 0.16412 0.38802 0.16273 C 0.39531 0.1625 0.40347 0.15556 0.41042 0.15278 C 0.4191 0.14931 0.4283 0.14884 0.43732 0.14699 C 0.45278 0.13982 0.44305 0.14306 0.46719 0.14097 C 0.47951 0.13519 0.49305 0.13148 0.5059 0.12732 C 0.51128 0.12546 0.51562 0.12153 0.52083 0.11921 C 0.53351 0.11343 0.54774 0.11019 0.56111 0.10741 C 0.56753 0.1044 0.57396 0.10162 0.58055 0.09931 C 0.58958 0.09144 0.59844 0.08334 0.60746 0.07546 C 0.60851 0.07338 0.60903 0.07084 0.61042 0.06945 C 0.61163 0.06806 0.61354 0.06852 0.61493 0.06759 C 0.62153 0.0632 0.62708 0.05671 0.6342 0.05371 C 0.6375 0.04931 0.64462 0.04375 0.64913 0.04167 C 0.65347 0.03611 0.65833 0.03033 0.66406 0.02778 C 0.66771 0.02338 0.67048 0.01945 0.67465 0.01574 C 0.67847 0.0081 0.68351 0.00463 0.68646 -0.00416 " pathEditMode="relative" rAng="0" ptsTypes="ffffffffffffffffffffffffffffffA">
                                      <p:cBhvr>
                                        <p:cTn id="12" dur="4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8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47 0.03287 C -0.00087 0.01551 -0.00781 -0.00648 -0.01944 -0.01643 C -0.02222 -0.02801 -0.02569 -0.03333 -0.03194 -0.04213 C -0.03594 -0.05764 -0.02535 -0.04514 -0.03472 -0.05393 C -0.03733 -0.05625 -0.03247 -0.07199 -0.03472 -0.07477 C -0.04271 -0.08426 -0.03785 -0.07477 -0.03941 -0.08518 C -0.04149 -0.0868 -0.05139 -0.09768 -0.05347 -0.09977 C -0.05556 -0.10139 -0.05191 -0.1169 -0.05191 -0.11643 C -0.06129 -0.13518 -0.05122 -0.13379 -0.06597 -0.14352 C -0.07361 -0.15879 -0.07101 -0.16828 -0.0816 -0.17616 C -0.09045 -0.18287 -0.09601 -0.19166 -0.10504 -0.19699 C -0.11493 -0.20301 -0.11979 -0.21504 -0.13004 -0.21991 C -0.14045 -0.22453 -0.15399 -0.23217 -0.16441 -0.23657 C -0.16684 -0.2375 -0.17153 -0.23912 -0.17379 -0.24074 C -0.18316 -0.24676 -0.17569 -0.24097 -0.1849 -0.24699 C -0.19219 -0.25185 -0.21615 -0.26875 -0.22535 -0.26991 C -0.27188 -0.27407 -0.21823 -0.28125 -0.28004 -0.28449 C -0.29792 -0.29236 -0.32604 -0.30278 -0.3441 -0.30949 C -0.35365 -0.31319 -0.37986 -0.325 -0.38941 -0.32824 C -0.39965 -0.33171 -0.42153 -0.34143 -0.4316 -0.34491 C -0.43438 -0.34583 -0.45972 -0.35139 -0.45972 -0.35116 C -0.46302 -0.35162 -0.45851 -0.36713 -0.51597 -0.36574 C -0.57344 -0.36435 -0.75382 -0.34768 -0.80504 -0.34282 C -0.80799 -0.34282 -0.82326 -0.33703 -0.82379 -0.33657 C -0.83056 -0.33055 -0.84254 -0.32546 -0.85035 -0.32199 C -0.8566 -0.31389 -0.86649 -0.31597 -0.87379 -0.30949 C -0.87934 -0.29884 -0.88281 -0.29583 -0.89097 -0.28866 C -0.89236 -0.28588 -0.90625 -0.26991 -0.90816 -0.26782 C -0.9099 -0.26597 -0.92222 -0.25764 -0.92379 -0.25532 C -0.93663 -0.23819 -0.92448 -0.24791 -0.93785 -0.23889 " pathEditMode="relative" rAng="0" ptsTypes="fffffffffffffffffffffaffffffff">
                                      <p:cBhvr>
                                        <p:cTn id="14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66" y="-2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8629 -0.00417 C 0.68542 -0.01922 0.6875 -0.02778 0.67778 -0.03635 C 0.67379 -0.05255 0.66684 -0.05232 0.65695 -0.0632 C 0.65521 -0.06505 0.64844 -0.07477 0.64653 -0.07616 C 0.63872 -0.08195 0.60712 -0.08866 0.59861 -0.09005 C 0.56163 -0.08936 0.59583 -0.08635 0.55903 -0.09283 C 0.55365 -0.0926 0.51233 -0.07801 0.50695 -0.07616 C 0.50469 -0.0669 0.49844 -0.07014 0.49306 -0.0632 C 0.49011 -0.05926 0.48698 -0.05186 0.48542 -0.04653 C 0.48386 -0.0426 0.47934 -0.03357 0.47778 -0.02987 C 0.475 -0.02477 0.47309 -0.02385 0.47153 -0.01783 C 0.47066 -0.01505 0.46597 -0.00463 0.46528 -0.00209 C 0.45851 0.01296 0.46111 -0.00394 0.45486 0.02013 C 0.45122 0.03541 0.45261 0.02407 0.45208 0.03958 C 0.44601 0.06018 0.4408 0.07152 0.4349 0.09166 C 0.43386 0.09513 0.43264 0.09861 0.43142 0.10208 C 0.43073 0.10625 0.42865 0.11458 0.42865 0.11481 C 0.42795 0.12222 0.43108 0.13217 0.42708 0.1375 C 0.42361 0.14189 0.42639 0.125 0.42552 0.11875 C 0.42448 0.11435 0.42361 0.11018 0.4224 0.10625 C 0.41754 0.09421 0.41129 0.07361 0.40833 0.06041 C 0.40556 0.05 0.39792 0.02592 0.39323 0.01689 C 0.38663 0.00393 0.38559 0.00069 0.37934 -0.01204 C 0.3757 -0.02014 0.37587 -0.02385 0.36858 -0.02987 C 0.36372 -0.03565 0.34636 -0.05 0.34288 -0.05325 C 0.33976 -0.05649 0.34601 -0.05047 0.34879 -0.04885 C 0.35156 -0.04723 0.35781 -0.04375 0.3592 -0.04329 C 0.36059 -0.04283 0.36337 -0.0426 0.35712 -0.04537 C 0.35538 -0.047 0.32413 -0.05857 0.32222 -0.05996 C 0.31858 -0.0625 0.29063 -0.06227 0.28715 -0.06436 C 0.27361 -0.072 0.25816 -0.06621 0.24722 -0.07107 C 0.20868 -0.07037 0.25417 -0.06852 0.21563 -0.06644 C 0.20972 -0.06621 0.20295 -0.05278 0.19722 -0.05 C 0.19202 -0.04746 0.18177 -0.04167 0.18177 -0.04144 C 0.17136 -0.03149 0.16111 -0.01737 0.15052 -0.00834 C 0.14202 -0.00116 0.14601 -0.00764 0.13802 0.00208 C 0.13802 0.00231 0.12639 0.01759 0.12396 0.02083 C 0.1224 0.02291 0.11927 0.02708 0.11927 0.02731 C 0.11615 0.03935 0.11285 0.0449 0.10729 0.05578 C 0.10538 0.0662 0.10382 0.08356 0.10139 0.09351 C 0.10469 0.1037 0.10208 0.13796 0.09965 0.13912 C 0.09913 0.14074 0.08507 0.1412 0.07882 0.13912 C 0.07205 0.13935 0.06615 0.14143 0.05886 0.1412 C 0.05642 0.14259 0.04254 0.14097 0.03472 0.13796 C 0.02691 0.13495 0.01927 0.12916 0.01215 0.12338 C 0.00816 0.12268 -0.00486 0.10578 -0.00781 0.10347 C -0.01458 0.09791 -0.01076 0.08588 -0.01858 0.0824 C -0.02101 0.07291 -0.02187 0.06713 -0.02604 0.05902 C -0.02517 0.05347 -0.0309 0.05532 -0.03021 0.04791 C -0.03125 0.04027 -0.03403 0.02777 -0.03281 0.01342 C -0.03489 -0.01991 -0.03368 -0.00533 -0.02274 -0.03774 " pathEditMode="relative" rAng="0" ptsTypes="ffffffffffffffffffffffffaaaffffffffffffffafaffffaff">
                                      <p:cBhvr>
                                        <p:cTn id="16" dur="4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7" y="28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05556E-6 2.96296E-6 C -0.0026 -0.02662 -0.00764 -0.05324 -0.00764 -0.07963 " pathEditMode="relative" rAng="0" ptsTypes="f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9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43200000">
                                      <p:cBhvr>
                                        <p:cTn id="20" dur="4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C 0.00261 0.01412 0.00729 0.02245 0.01406 0.03333 C 0.0184 0.04027 0.01979 0.0449 0.02656 0.04791 C 0.03038 0.05578 0.03698 0.05949 0.04375 0.0625 C 0.05504 0.07754 0.07656 0.08657 0.09219 0.08958 C 0.10452 0.09513 0.10816 0.09606 0.12188 0.09791 C 0.14306 0.10486 0.13004 0.10185 0.16094 0.10416 C 0.19531 0.10347 0.22969 0.10347 0.26406 0.10208 C 0.2717 0.10185 0.27795 0.09606 0.28438 0.09166 C 0.29392 0.08541 0.3059 0.08564 0.31563 0.07916 C 0.32222 0.07476 0.32899 0.06967 0.33594 0.06666 C 0.33837 0.05717 0.34792 0.0412 0.35208 0.0331 C 0.35729 0.02268 0.36042 0.00648 0.36042 -0.00024 " pathEditMode="relative" rAng="0" ptsTypes="fffffffffffff">
                                      <p:cBhvr>
                                        <p:cTn id="2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8"/>
        <p14:playEvt time="9542" objId="10"/>
        <p14:stopEvt time="9703" objId="8"/>
        <p14:stopEvt time="10803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na\Downloads\Prostokvashin\Prostokvashin\0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nna\Desktop\КАЗКА\КОЛОБОК\21+6+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9"/>
              </a:clrFrom>
              <a:clrTo>
                <a:srgbClr val="FF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2441485" cy="341717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452" y="4149080"/>
            <a:ext cx="1207934" cy="1184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552" y="1772816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5344" y="3187699"/>
            <a:ext cx="609600" cy="609600"/>
          </a:xfrm>
          <a:prstGeom prst="rect">
            <a:avLst/>
          </a:prstGeom>
        </p:spPr>
      </p:pic>
      <p:pic>
        <p:nvPicPr>
          <p:cNvPr id="4" name="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552" y="4131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449"/>
    </mc:Choice>
    <mc:Fallback xmlns="">
      <p:transition spd="slow" advClick="0" advTm="3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0989 0.00532 0.02222 0.00671 0.03316 0.00926 C 0.04288 0.0118 0.05278 0.01481 0.06267 0.01759 C 0.06753 0.01898 0.07257 0.01851 0.0776 0.01898 C 0.08455 0.01944 0.09219 0.01944 0.09965 0.0199 C 0.19427 0.03981 0.29462 0.02129 0.39236 0.0199 C 0.39861 0.0199 0.40833 0.01643 0.4151 0.01527 C 0.44253 0.01111 0.46719 0.00162 0.49479 -0.00232 C 0.49948 -0.00579 0.49687 -0.00579 0.50069 -0.00579 " pathEditMode="relative" rAng="0" ptsTypes="ffffffffA">
                                      <p:cBhvr>
                                        <p:cTn id="6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5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accel="417" decel="417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50556 0.01064 C 0.50486 4.81481E-6 0.51181 -0.05232 0.50833 -0.06181 C 0.50399 -0.07338 0.50382 -0.09862 0.49583 -0.10579 C 0.49219 -0.11297 0.49184 -0.12755 0.48577 -0.13033 C 0.48108 -0.13982 0.47865 -0.16088 0.47083 -0.16366 C 0.46806 -0.16459 0.45625 -0.1838 0.45347 -0.18496 C 0.45208 -0.18565 0.42778 -0.19538 0.42778 -0.19514 C 0.42083 -0.19653 0.41233 -0.19769 0.40313 -0.19561 C 0.39392 -0.19352 0.38004 -0.18727 0.37257 -0.18218 C 0.37066 -0.18033 0.36007 -0.1669 0.35799 -0.16551 C 0.35625 -0.16436 0.34896 -0.14491 0.34757 -0.14329 C 0.34202 -0.14306 0.33837 -0.11019 0.33681 -0.10487 C 0.33524 -0.09954 0.33872 -0.11575 0.3382 -0.11088 C 0.33524 -0.10325 0.33542 -0.08681 0.33333 -0.0757 C 0.33056 -0.06135 0.33472 -0.06899 0.33108 -0.0544 C 0.33056 -0.05255 0.32188 -0.0294 0.32188 -0.02917 C 0.32361 -0.0088 0.31528 -0.00926 0.31771 0.01296 C 0.31788 0.02268 0.31163 0.02638 0.31111 0.0368 C 0.31059 0.04722 0.31372 0.06388 0.31441 0.07569 C 0.31458 0.07754 0.31528 0.10972 0.31528 0.10787 C 0.31528 0.09375 0.31979 0.04722 0.31927 0.0331 C 0.32448 0.00231 0.32552 -0.05047 0.33177 -0.07801 C 0.33594 -0.10718 0.33924 -0.12709 0.34427 -0.1426 C 0.34445 -0.1507 0.3566 -0.1676 0.36181 -0.17153 C 0.37431 -0.18102 0.39618 -0.17547 0.41111 -0.18033 C 0.46563 -0.17778 0.43733 -0.18288 0.45972 -0.17292 C 0.4632 -0.16598 0.47083 -0.15255 0.47083 -0.15232 C 0.47379 -0.14098 0.48229 -0.12801 0.4875 -0.11737 C 0.49115 -0.09792 0.49636 -0.0794 0.5 -0.05996 C 0.50122 -0.05371 0.50087 -0.00093 0.50243 0.00509 C 0.50122 -0.00741 0.50538 -0.06783 0.5 -0.07848 C 0.49844 -0.08658 0.49531 -0.09121 0.49306 -0.09885 C 0.49202 -0.10255 0.49236 -0.10718 0.49028 -0.10996 C 0.48316 -0.11945 0.4783 -0.13241 0.47222 -0.14329 C 0.4717 -0.14514 0.47188 -0.14746 0.47083 -0.14885 C 0.4684 -0.15209 0.46493 -0.15301 0.4625 -0.15625 C 0.46111 -0.15811 0.4599 -0.16042 0.45833 -0.16181 C 0.44583 -0.17292 0.4632 -0.15278 0.45 -0.16737 C 0.44844 -0.16899 0.44757 -0.17176 0.44583 -0.17292 C 0.44323 -0.17477 0.44028 -0.17547 0.4375 -0.17663 C 0.43611 -0.17732 0.43333 -0.17848 0.43333 -0.17825 C 0.42083 -0.17778 0.40833 -0.17755 0.39583 -0.17663 C 0.38368 -0.17292 0.3717 -0.18311 0.36563 -0.1794 C 0.3592 -0.17848 0.35886 -0.17338 0.35695 -0.17107 C 0.35313 -0.16505 0.35851 -0.17176 0.35417 -0.16598 C 0.35365 -0.16343 0.34722 -0.15857 0.34653 -0.15625 C 0.34583 -0.15417 0.33733 -0.13982 0.33681 -0.13774 C 0.33108 -0.11644 0.32639 -0.10024 0.32188 -0.05764 C 0.31945 -0.00811 0.28195 0.13611 0.28195 0.08796 C 0.28195 0.0368 0.2934 -0.15394 0.36945 -0.18774 C 0.37674 -0.19514 0.38108 -0.19514 0.39028 -0.197 C 0.40903 -0.2095 0.43177 -0.20579 0.45139 -0.197 C 0.45955 -0.18866 0.47465 -0.16899 0.47778 -0.15625 C 0.47969 -0.14838 0.47899 -0.15024 0.48333 -0.14144 C 0.48733 -0.13334 0.49202 -0.1257 0.49583 -0.11737 C 0.5 -0.10857 0.49705 -0.1176 0.50139 -0.10903 C 0.50313 -0.10417 0.50347 -0.10718 0.50486 -0.10301 C 0.50625 -0.09885 0.50833 -0.08889 0.50938 -0.0845 C 0.5099 -0.08241 0.51094 -0.07871 0.51146 -0.07663 C 0.51389 -0.06806 0.51285 -0.06598 0.51597 -0.05764 C 0.51945 -0.0419 0.51597 -0.04792 0.51945 -0.03403 C 0.51997 -0.02917 0.50833 0.01203 0.50764 0.01689 C 0.50729 0.01898 0.51823 -0.02246 0.51806 -0.02477 C 0.51684 -0.04005 0.51754 -0.05556 0.51667 -0.07107 C 0.51615 -0.08102 0.51233 -0.09167 0.50972 -0.1007 C 0.50712 -0.10996 0.5066 -0.12338 0.50278 -0.13218 C 0.49809 -0.1426 0.49132 -0.15533 0.48611 -0.16551 C 0.48524 -0.16737 0.48472 -0.16991 0.48333 -0.17107 C 0.47969 -0.17431 0.47795 -0.17547 0.475 -0.18033 C 0.47292 -0.1838 0.47222 -0.18889 0.46945 -0.19144 C 0.46181 -0.19815 0.45729 -0.20417 0.44861 -0.20811 C 0.44497 -0.20973 0.4375 -0.21181 0.4375 -0.21158 C 0.42691 -0.21112 0.41615 -0.21112 0.40556 -0.20996 C 0.39913 -0.20926 0.38368 -0.2051 0.37708 -0.20301 C 0.37205 -0.19862 0.36476 -0.19468 0.35972 -0.19098 C 0.35677 -0.18889 0.35452 -0.18473 0.35452 -0.1845 C 0.35399 -0.18241 0.35365 -0.18357 0.35278 -0.18172 C 0.35191 -0.17987 0.35087 -0.17987 0.34931 -0.17338 C 0.34566 -0.16667 0.34583 -0.14931 0.34306 -0.1419 C 0.34132 -0.12524 0.3408 -0.14491 0.33889 -0.12848 C 0.33837 -0.12385 0.3309 -0.0919 0.33125 -0.08588 C 0.33073 -0.02663 0.2967 0.03865 0.29531 0.09791 C 0.29202 0.12314 0.30156 0.07291 0.30452 0.06689 C 0.30695 0.06018 0.30903 0.06365 0.31024 0.05787 C 0.30747 0.04976 0.31198 0.03217 0.31198 0.0324 C 0.31146 0.01851 0.31615 0.01481 0.31615 0.00115 C 0.31615 -0.05139 0.32934 -0.08704 0.33056 -0.13959 C 0.3309 -0.15301 0.34375 -0.18588 0.35139 -0.19329 C 0.36285 -0.20417 0.37535 -0.20903 0.38889 -0.21366 C 0.45017 -0.21181 0.43698 -0.22246 0.46667 -0.20255 C 0.47101 -0.19399 0.47899 -0.18797 0.48472 -0.18033 C 0.48993 -0.17338 0.49167 -0.16389 0.49583 -0.15625 C 0.50017 -0.14815 0.50417 -0.14051 0.50833 -0.13218 C 0.51042 -0.12061 0.50625 -0.11135 0.51233 -0.10325 C 0.51511 -0.08843 0.51545 -0.07477 0.5191 -0.06019 C 0.52188 -0.04908 0.51129 0.0155 0.51129 0.02731 " pathEditMode="relative" rAng="0" ptsTypes="fffffffafffafffffafffaffffffffffffffffffffafffffffffffffafffffffffffffffffffafffffafffffffffffff">
                                      <p:cBhvr>
                                        <p:cTn id="20" dur="1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5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.51458 -0.02338 C 0.50521 -0.02477 0.50347 -0.03195 0.49479 -0.03588 C 0.48993 -0.04098 0.48594 -0.0426 0.48299 -0.04468 C 0.48004 -0.04676 0.47917 -0.04723 0.47674 -0.04885 C 0.46979 -0.05301 0.47465 -0.04977 0.46875 -0.05394 C 0.46563 -0.05649 0.45764 -0.06112 0.45764 -0.06088 C 0.44965 -0.0669 0.44097 -0.07153 0.43472 -0.07663 C 0.43021 -0.08635 0.4257 -0.08473 0.42413 -0.09607 C 0.4257 -0.11505 0.43611 -0.11389 0.44879 -0.11968 C 0.45174 -0.12107 0.45816 -0.12246 0.46146 -0.12385 C 0.46302 -0.12454 0.4691 -0.12778 0.4691 -0.12755 C 0.47031 -0.12801 0.47274 -0.13612 0.47795 -0.13843 C 0.47986 -0.14167 0.48212 -0.14352 0.48108 -0.14676 C 0.48004 -0.15 0.47274 -0.15579 0.47118 -0.15764 C 0.46962 -0.1595 0.47274 -0.15741 0.47153 -0.15764 C 0.45903 -0.15764 0.46667 -0.15811 0.46337 -0.1588 C 0.44288 -0.1632 0.42483 -0.16991 0.40399 -0.17107 C 0.3533 -0.18195 0.37917 -0.17223 0.35417 -0.18288 C 0.33229 -0.1882 0.31736 -0.1926 0.30208 -0.19676 C 0.28733 -0.20301 0.28837 -0.20278 0.28333 -0.20556 C 0.27795 -0.20834 0.27396 -0.21042 0.27101 -0.2132 C 0.27083 -0.21528 0.26632 -0.22038 0.26719 -0.22223 C 0.26788 -0.22408 0.27101 -0.23079 0.27257 -0.23125 C 0.27639 -0.23218 0.27865 -0.23774 0.28281 -0.23843 C 0.28594 -0.23982 0.29445 -0.24607 0.29757 -0.24746 C 0.29913 -0.24815 0.30938 -0.25649 0.30938 -0.25625 C 0.31667 -0.26621 0.32205 -0.26528 0.32552 -0.27917 C 0.32465 -0.28889 0.32517 -0.28612 0.31997 -0.29306 C 0.31736 -0.29561 0.30938 -0.29977 0.30625 -0.30163 C 0.29705 -0.30695 0.28941 -0.31019 0.27952 -0.31389 C 0.26945 -0.3176 0.2632 -0.31783 0.25521 -0.32223 C 0.24705 -0.32663 0.23542 -0.32014 0.22743 -0.32338 C 0.21702 -0.32732 0.20816 -0.33311 0.19774 -0.33588 C 0.18524 -0.347 0.1684 -0.34676 0.15382 -0.34838 C 0.13854 -0.35 -0.0441 -0.35093 -0.05937 -0.35093 " pathEditMode="relative" rAng="0" ptsTypes="ffaffffffffaaafffffafffffffffffffff">
                                      <p:cBhvr>
                                        <p:cTn id="22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-163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Rot by="-43200000">
                                      <p:cBhvr>
                                        <p:cTn id="24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0" objId="4"/>
        <p14:stopEvt time="30681" objId="4"/>
        <p14:stopEvt time="33449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na\Downloads\Prostokvashin\Prostokvashin\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nna\Pictures\солнышко\31528802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0746" y="116632"/>
            <a:ext cx="1121478" cy="9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nna\Desktop\КАЗКА\0_107c79_7aedab82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67" y="-159501"/>
            <a:ext cx="1762711" cy="11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437250"/>
            <a:ext cx="1762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-355916"/>
            <a:ext cx="2016224" cy="136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61386"/>
            <a:ext cx="1762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16" y="4153663"/>
            <a:ext cx="1597422" cy="7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4520"/>
            <a:ext cx="1512168" cy="70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7" y="2977252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31" y="2895602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10" y="3051179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34" y="3124202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19" descr="C:\Users\Anna\Desktop\КАЗКА\ТЕРЕМОК\115269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4580">
            <a:off x="-1290539" y="3198271"/>
            <a:ext cx="871075" cy="679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250" y="4077072"/>
            <a:ext cx="1681264" cy="164924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726312"/>
            <a:ext cx="1632107" cy="7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80657"/>
            <a:ext cx="2088232" cy="96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495879"/>
            <a:ext cx="1357808" cy="6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 descr="C:\Users\Anna\Desktop\КАЗКА\e6243746dee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667375"/>
            <a:ext cx="990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C:\Users\Anna\Desktop\КАЗКА\ТЕРЕМОК\0_85bbc_9505fac9_S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5241925"/>
            <a:ext cx="1178248" cy="11468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nna\Desktop\КАЗКА\КОЛОБОК\tooopen_sy_152330063746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96863" y="5252784"/>
            <a:ext cx="615941" cy="12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/>
          <a:stretch/>
        </p:blipFill>
        <p:spPr bwMode="auto">
          <a:xfrm>
            <a:off x="7524328" y="5207184"/>
            <a:ext cx="743074" cy="122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nna\Desktop\КАЗКА\КОЛОБОК\true.jpg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2" t="32285" r="26161" b="47055"/>
          <a:stretch/>
        </p:blipFill>
        <p:spPr bwMode="auto">
          <a:xfrm>
            <a:off x="932152" y="6253414"/>
            <a:ext cx="532608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59" y="5646963"/>
            <a:ext cx="53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32" y="6271355"/>
            <a:ext cx="53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3858695"/>
            <a:ext cx="26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02" y="3825920"/>
            <a:ext cx="2651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7220" y="3711620"/>
            <a:ext cx="2651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C:\Users\Anna\Desktop\КАЗКА\КОЛОБОК\true.jpg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9" t="7617" b="71724"/>
          <a:stretch/>
        </p:blipFill>
        <p:spPr bwMode="auto">
          <a:xfrm>
            <a:off x="2617121" y="6081660"/>
            <a:ext cx="707628" cy="5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43" y="5839050"/>
            <a:ext cx="7064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46" y="3593583"/>
            <a:ext cx="309676" cy="23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10" y="3709798"/>
            <a:ext cx="267926" cy="2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 descr="C:\Users\Anna\Desktop\Bee06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635" y="1844824"/>
            <a:ext cx="561975" cy="4857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Anna\Desktop\Bee06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4" y="6127675"/>
            <a:ext cx="5619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Anna\Desktop\Bee06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780088"/>
            <a:ext cx="5619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824876" y="2988686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63856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75"/>
    </mc:Choice>
    <mc:Fallback xmlns="">
      <p:transition spd="slow" advClick="0" advTm="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43200000">
                                      <p:cBhvr>
                                        <p:cTn id="6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42276E-6 C 0.01389 0.00093 0.02761 -0.00023 0.04132 0.00232 C 0.04341 0.00278 0.04393 0.0074 0.04601 0.00856 C 0.04983 0.01087 0.05417 0.01226 0.05868 0.01272 C 0.07848 0.01388 0.09827 0.01388 0.11806 0.01457 C 0.13108 0.01665 0.14236 0.02151 0.15434 0.02706 C 0.16962 0.02567 0.18368 0.0229 0.19861 0.02082 C 0.21268 0.01457 0.22657 0.00764 0.24115 0.00417 C 0.26059 0.00486 0.28021 0.0044 0.29948 0.00625 C 0.30452 0.00694 0.30903 0.01781 0.31355 0.02082 C 0.31962 0.02498 0.32761 0.02706 0.33421 0.02914 C 0.40764 0.02776 0.42483 0.03724 0.47448 0.01457 C 0.4757 0.01272 0.47605 0.00972 0.47761 0.00856 C 0.48056 0.00602 0.48716 0.00417 0.48716 0.0044 C 0.51615 0.00486 0.54497 0.00486 0.57396 0.00625 C 0.58768 0.00717 0.60296 0.01804 0.6165 0.0229 C 0.68646 0.02151 0.69514 0.02267 0.74254 0.01665 C 0.75191 0.01365 0.76198 0.01064 0.77084 0.00625 C 0.77691 0.00347 0.78177 -0.00092 0.78837 -0.00185 C 0.79497 -0.00277 0.80209 -0.00323 0.80886 -0.00393 C 0.87448 -0.02405 0.77605 -0.00855 0.98386 -0.00601 C 0.98924 -0.0037 0.99427 -0.00208 0.99966 -3.42276E-6 C 1.05591 -0.00138 1.11198 -0.00138 1.16841 -0.00393 C 1.17865 -0.00439 1.18299 -0.01087 1.19184 -0.01434 C 1.20382 -0.01896 1.21598 -0.02243 1.22848 -0.02243 " pathEditMode="relative" rAng="0" ptsTypes="ffffffffffffffffffffffffA">
                                      <p:cBhvr>
                                        <p:cTn id="10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24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00833E-6 C 0.02344 0.00069 0.0467 0.00092 0.07014 0.00208 C 0.08003 0.00254 0.08906 0.00809 0.09861 0.01202 C 0.1125 0.01781 0.12639 0.02336 0.14028 0.02983 C 0.1783 0.02867 0.20503 0.03538 0.23715 0.01989 C 0.24271 0.00902 0.23715 0.01734 0.24635 0.01202 C 0.24809 0.0111 0.24896 0.00879 0.25087 0.00786 C 0.26146 0.00139 0.27396 -0.00208 0.28507 -0.00602 C 0.31597 -0.00532 0.34826 -0.01503 0.3776 -0.00208 C 0.38316 0.00046 0.38993 0.0067 0.39566 0.00994 C 0.40694 0.01642 0.42083 0.02012 0.43298 0.02382 C 0.44271 0.03029 0.45382 0.03099 0.46423 0.03584 C 0.48489 0.03515 0.50607 0.03492 0.52691 0.03376 C 0.53854 0.03307 0.55243 0.02405 0.56423 0.01989 C 0.57413 0.0067 0.58976 0.0074 0.60312 0.00393 C 0.60816 0.00254 0.61423 -0.00208 0.61944 -0.00208 C 0.69253 -0.00347 0.7658 -0.00324 0.83871 -0.00393 C 0.85764 -0.01064 0.86684 -0.01249 0.88819 -0.01388 C 0.90764 -0.01342 0.95173 -0.01411 0.97916 -0.00995 C 0.99496 -0.0074 1.0092 -0.00162 1.02552 1.00833E-6 C 1.05156 0.00925 1.05434 0.01017 1.08819 0.01202 C 1.16024 0.02474 1.09496 0.01387 1.28489 0.01387 " pathEditMode="relative" ptsTypes="fffffffffffffffffffffA">
                                      <p:cBhvr>
                                        <p:cTn id="12" dur="6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-0.15579 C 0.00365 -0.1625 0.00313 -0.1669 -0.00069 -0.17176 C -0.00382 -0.18565 -0.00954 -0.19236 -0.01562 -0.20371 C -0.01684 -0.20602 -0.01718 -0.20926 -0.01857 -0.21158 C -0.01961 -0.21343 -0.02152 -0.21412 -0.02291 -0.21551 C -0.02413 -0.21667 -0.02517 -0.21806 -0.02604 -0.21968 C -0.02812 -0.22338 -0.03003 -0.22755 -0.03194 -0.23148 C -0.03437 -0.23611 -0.04097 -0.24352 -0.04097 -0.24329 C -0.04305 -0.25255 -0.04757 -0.25764 -0.05139 -0.26528 C -0.05382 -0.2757 -0.06145 -0.28056 -0.0677 -0.28704 C -0.06875 -0.2882 -0.06996 -0.28959 -0.07083 -0.29098 C -0.07204 -0.29283 -0.07239 -0.29537 -0.07378 -0.29699 C -0.07552 -0.29885 -0.07777 -0.29954 -0.07968 -0.30093 C -0.08663 -0.30648 -0.09149 -0.31158 -0.09913 -0.31482 C -0.11059 -0.32477 -0.096 -0.31297 -0.10954 -0.32084 C -0.11493 -0.32408 -0.11736 -0.3301 -0.12291 -0.33287 C -0.13159 -0.34398 -0.11996 -0.3301 -0.13038 -0.33866 C -0.13159 -0.33959 -0.13211 -0.3419 -0.1335 -0.34283 C -0.13628 -0.34468 -0.14236 -0.34676 -0.14236 -0.34653 C -0.15052 -0.35486 -0.15954 -0.35903 -0.16927 -0.3625 C -0.17326 -0.36389 -0.18125 -0.36667 -0.18125 -0.36644 C -0.18854 -0.37315 -0.1967 -0.37523 -0.20503 -0.37848 C -0.21319 -0.38148 -0.22083 -0.38588 -0.22899 -0.38843 C -0.23524 -0.3926 -0.23993 -0.39468 -0.24687 -0.39653 C -0.25277 -0.40047 -0.25833 -0.40209 -0.26475 -0.4044 C -0.35486 -0.40232 -0.34236 -0.43334 -0.36632 -0.38658 C -0.37083 -0.3669 -0.37187 -0.33357 -0.35729 -0.32084 C -0.3526 -0.31135 -0.346 -0.31111 -0.33784 -0.3088 C -0.32847 -0.30949 -0.31892 -0.30926 -0.30954 -0.31088 C -0.30277 -0.31204 -0.30225 -0.32801 -0.30069 -0.33473 C -0.30139 -0.36412 -0.2993 -0.38334 -0.30503 -0.40834 C -0.30625 -0.41898 -0.30729 -0.43172 -0.30954 -0.44213 C -0.31024 -0.44491 -0.31163 -0.44746 -0.3125 -0.45023 C -0.31319 -0.45209 -0.31371 -0.45417 -0.31406 -0.45625 C -0.31475 -0.45949 -0.31458 -0.4632 -0.31562 -0.46621 C -0.31701 -0.47061 -0.31961 -0.47408 -0.32152 -0.47801 C -0.32257 -0.4801 -0.32448 -0.48403 -0.32448 -0.4838 C -0.32777 -0.5007 -0.33454 -0.51412 -0.34531 -0.52385 C -0.35399 -0.54051 -0.36892 -0.54653 -0.38264 -0.55348 C -0.38854 -0.55648 -0.39479 -0.55718 -0.40069 -0.55949 C -0.42152 -0.56783 -0.44288 -0.57292 -0.46475 -0.57523 C -0.49132 -0.58426 -0.53645 -0.58033 -0.5618 -0.58125 C -0.73628 -0.57917 -0.66684 -0.59653 -0.72743 -0.57523 C -0.73402 -0.56945 -0.74097 -0.56482 -0.74843 -0.56135 C -0.75399 -0.55348 -0.76093 -0.54954 -0.7677 -0.54352 C -0.78073 -0.53195 -0.79409 -0.51922 -0.80816 -0.50996 C -0.81041 -0.50695 -0.81354 -0.5051 -0.81562 -0.50186 C -0.81805 -0.49838 -0.82152 -0.49005 -0.82152 -0.48982 C -0.82309 -0.48357 -0.82899 -0.47199 -0.82899 -0.47176 C -0.82951 -0.47014 -0.82968 -0.46806 -0.83038 -0.46621 C -0.83125 -0.46412 -0.83281 -0.4625 -0.8335 -0.46019 C -0.83941 -0.44167 -0.8302 -0.46111 -0.83784 -0.4463 C -0.83923 -0.43959 -0.84114 -0.43241 -0.84392 -0.42639 C -0.85121 -0.41042 -0.84218 -0.43635 -0.84982 -0.41644 C -0.85208 -0.41042 -0.8526 -0.40301 -0.85434 -0.39653 C -0.85781 -0.39838 -0.86336 -0.39769 -0.86475 -0.40232 C -0.86857 -0.41551 -0.86441 -0.43102 -0.8677 -0.44422 C -0.87239 -0.46297 -0.87743 -0.48148 -0.88264 -0.5 C -0.88454 -0.50672 -0.88559 -0.51574 -0.88871 -0.52176 C -0.88993 -0.52408 -0.89201 -0.52523 -0.8934 -0.52778 C -0.89444 -0.5301 -0.89479 -0.53311 -0.89618 -0.53542 C -0.89774 -0.53797 -0.90416 -0.54329 -0.90677 -0.54537 C -0.90816 -0.54815 -0.91007 -0.55047 -0.91111 -0.55348 C -0.9118 -0.55533 -0.91145 -0.55811 -0.9125 -0.55949 C -0.9151 -0.56297 -0.92152 -0.56736 -0.92152 -0.56713 C -0.92604 -0.57639 -0.93246 -0.58056 -0.93941 -0.58519 C -0.94392 -0.59144 -0.94895 -0.59468 -0.95434 -0.59931 C -0.9684 -0.61135 -0.97257 -0.61829 -0.98871 -0.625 C -1.00711 -0.64098 -0.97777 -0.61644 -0.99913 -0.63102 C -1.00139 -0.63264 -1.00277 -0.63565 -1.00503 -0.63704 C -1.01441 -0.64283 -1.02639 -0.6463 -1.03645 -0.64885 C -1.0493 -0.65787 -1.06562 -0.66135 -1.07968 -0.66482 C -1.09375 -0.67223 -1.11076 -0.675 -1.12604 -0.67686 C -1.13941 -0.68264 -1.12934 -0.67871 -1.15885 -0.68079 C -1.20347 -0.6838 -1.18507 -0.68287 -1.23645 -0.68287 " pathEditMode="relative" rAng="0" ptsTypes="ffffffffffffffffffffffffffffffff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01" y="-26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532 C 0.06511 -0.04973 0.02587 -0.05435 0.05226 -0.04533 C 0.05816 -0.04325 0.06441 -0.04371 0.07031 -0.04117 C 0.0717 -0.04071 0.07327 -0.04001 0.07465 -0.03932 C 0.11511 -0.04071 0.13785 -0.03724 0.1717 -0.04926 C 0.17986 -0.0562 0.17448 -0.05273 0.1882 -0.05713 C 0.19358 -0.05921 0.19792 -0.06476 0.20313 -0.06707 C 0.21337 -0.08072 0.22986 -0.08534 0.2434 -0.09089 C 0.2717 -0.0902 0.30018 -0.0902 0.32847 -0.08904 C 0.33924 -0.08881 0.35226 -0.07702 0.36424 -0.07494 C 0.37066 -0.06939 0.37795 -0.06892 0.38525 -0.06499 C 0.43629 -0.06661 0.43403 -0.06245 0.46424 -0.07309 C 0.47136 -0.07933 0.47986 -0.08234 0.4882 -0.08511 C 0.49323 -0.09205 0.50191 -0.09644 0.50903 -0.09899 C 0.51059 -0.10037 0.51198 -0.10199 0.51354 -0.10315 C 0.51493 -0.10384 0.51667 -0.10361 0.51806 -0.105 C 0.52778 -0.11263 0.51215 -0.10616 0.52691 -0.11078 C 0.53611 -0.11888 0.54792 -0.12026 0.55834 -0.12466 C 0.57118 -0.1242 0.5842 -0.12512 0.59705 -0.12281 C 0.6033 -0.12165 0.60886 -0.11656 0.61511 -0.11471 C 0.63577 -0.10824 0.65764 -0.10246 0.67778 -0.09321 C 0.69861 -0.08303 0.71858 -0.071 0.74045 -0.06499 C 0.74601 -0.06129 0.7507 -0.05921 0.75677 -0.05713 C 0.76493 -0.05019 0.77413 -0.04695 0.78368 -0.04533 C 0.78959 -0.04117 0.79514 -0.03955 0.80156 -0.03724 C 0.82049 -0.03793 0.83959 -0.03655 0.85834 -0.03932 C 0.86181 -0.03978 0.86424 -0.04464 0.86719 -0.04718 C 0.87205 -0.05181 0.88316 -0.05227 0.88959 -0.05505 C 0.8934 -0.06222 0.89688 -0.06615 0.90313 -0.06915 C 0.91111 -0.07679 0.91858 -0.0828 0.92691 -0.08904 C 0.93108 -0.09205 0.93438 -0.09714 0.93889 -0.09899 C 0.9474 -0.10246 0.95573 -0.105 0.96424 -0.10893 C 0.96632 -0.10986 0.96823 -0.11194 0.97031 -0.11286 C 0.97222 -0.11379 0.97431 -0.11425 0.97622 -0.11471 C 0.98125 -0.11656 0.99115 -0.12073 0.99115 -0.1205 C 1.00191 -0.13021 0.98889 -0.1198 1.01198 -0.12882 C 1.01372 -0.12975 1.01476 -0.13206 1.0165 -0.13275 C 1.02031 -0.13437 1.02448 -0.13391 1.02847 -0.1346 C 1.03611 -0.14177 1.04497 -0.14131 1.05382 -0.14455 C 1.05938 -0.14663 1.07031 -0.15056 1.07031 -0.15033 C 1.08577 -0.14987 1.10104 -0.14987 1.1165 -0.14871 C 1.12917 -0.14778 1.14045 -0.13668 1.15226 -0.13275 C 1.16007 -0.13021 1.16823 -0.12975 1.17622 -0.12697 C 1.2125 -0.12743 1.24896 -0.1279 1.28525 -0.12882 C 1.29393 -0.12905 1.29757 -0.13645 1.30764 -0.13668 C 1.33108 -0.13738 1.35434 -0.13668 1.37778 -0.13668 " pathEditMode="relative" rAng="0" ptsTypes="fffffffffffffffffffffffffffffffffffffffffffffA">
                                      <p:cBhvr>
                                        <p:cTn id="16" dur="8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76" y="-40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9408E-6 C 0.00486 -0.00971 0.00642 -0.00555 0.01337 -0.01202 C 0.01858 -0.01711 0.0191 -0.02128 0.02535 -0.02382 C 0.03507 -0.03238 0.04844 -0.03654 0.05972 -0.03978 C 0.0776 -0.03908 0.09531 -0.03885 0.11319 -0.0377 C 0.12066 -0.03723 0.13021 -0.03076 0.13733 -0.02775 C 0.15694 -0.01873 0.17691 -0.01017 0.19688 -0.00208 C 0.22969 -0.00324 0.2349 -0.00208 0.25816 -0.00786 C 0.26319 -0.01503 0.25903 -0.01064 0.26858 -0.01388 C 0.27639 -0.01642 0.28455 -0.0222 0.29236 -0.0259 C 0.29601 -0.03307 0.29826 -0.03515 0.30451 -0.0377 C 0.31007 -0.04533 0.31007 -0.05227 0.31337 -0.06152 C 0.31701 -0.07331 0.32118 -0.08395 0.32535 -0.09551 C 0.3283 -0.11239 0.3316 -0.12026 0.34149 -0.13113 C 0.34288 -0.13228 0.34323 -0.13437 0.34462 -0.13529 C 0.35104 -0.13945 0.35781 -0.14084 0.36406 -0.14523 C 0.40469 -0.14454 0.44566 -0.145 0.48646 -0.14315 C 0.50139 -0.14246 0.51736 -0.13205 0.53264 -0.12928 C 0.54097 -0.12558 0.54965 -0.12211 0.55799 -0.11933 C 0.56719 -0.11124 0.5592 -0.11702 0.57743 -0.11332 C 0.58247 -0.11239 0.58785 -0.10962 0.59236 -0.10731 C 0.60399 -0.108 0.6151 -0.10823 0.62674 -0.10939 C 0.63316 -0.11008 0.62951 -0.11124 0.6342 -0.1154 C 0.63993 -0.12072 0.6467 -0.12604 0.65347 -0.12928 C 0.65469 -0.13136 0.65504 -0.13367 0.6566 -0.13529 C 0.6592 -0.13853 0.66563 -0.14315 0.66563 -0.14315 C 0.66979 -0.15148 0.67014 -0.16027 0.67309 -0.16906 C 0.67569 -0.17761 0.6842 -0.19195 0.68941 -0.19889 C 0.69149 -0.20745 0.69497 -0.2093 0.69983 -0.21462 C 0.71215 -0.2278 0.72552 -0.22988 0.74028 -0.23659 C 0.74965 -0.23589 0.7592 -0.23566 0.76858 -0.2345 C 0.77448 -0.23381 0.78056 -0.22872 0.78629 -0.22664 C 0.79219 -0.22456 0.79844 -0.22271 0.80451 -0.22063 C 0.82188 -0.20467 0.84931 -0.216 0.86701 -0.2167 C 0.87431 -0.22017 0.88073 -0.22803 0.88802 -0.23265 C 0.89219 -0.23543 0.8967 -0.23659 0.90139 -0.23867 C 0.90313 -0.23936 0.90417 -0.2419 0.9059 -0.2426 C 0.91424 -0.24676 0.92517 -0.24907 0.93403 -0.25046 C 1.02622 -0.29278 1.14201 -0.26041 1.22656 -0.26041 " pathEditMode="relative" ptsTypes="ffffffffffffffffffffffffffffffffffffffA">
                                      <p:cBhvr>
                                        <p:cTn id="20" dur="3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1.48148E-6 C 0.03749 0.00115 0.07013 -0.00672 0.10156 0.01666 C 0.10868 0.02199 0.11701 0.03402 0.12499 0.0375 C 0.14131 0.04467 0.12864 0.03796 0.13906 0.04583 C 0.14409 0.04977 0.15451 0.05833 0.15451 0.05833 C 0.1585 0.07361 0.1677 0.09051 0.17656 0.10208 C 0.17864 0.11018 0.17951 0.11389 0.18576 0.11666 C 0.18697 0.12083 0.18784 0.125 0.18906 0.12916 C 0.19027 0.13402 0.19531 0.14166 0.19531 0.14166 C 0.19687 0.15023 0.19895 0.15486 0.20156 0.1625 C 0.20503 0.17291 0.20659 0.18518 0.20937 0.19583 C 0.21319 0.21134 0.2177 0.22546 0.22031 0.24166 C 0.22083 0.27569 0.22083 0.30972 0.22187 0.34375 C 0.22256 0.36736 0.23298 0.40139 0.23906 0.425 C 0.24409 0.4456 0.24548 0.47129 0.25451 0.48958 C 0.25572 0.49514 0.25659 0.50069 0.25781 0.50625 C 0.25833 0.50902 0.25937 0.51458 0.25937 0.51458 C 0.25989 0.52129 0.25989 0.52847 0.26076 0.53541 C 0.26128 0.5375 0.26562 0.55231 0.26562 0.55625 C 0.26614 0.5824 0.26562 0.60902 0.26562 0.63541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4.81481E-6 C -0.01198 -0.02385 -0.00382 -0.07176 -0.00312 -0.08959 C -0.0026 -0.10255 0.00313 -0.1169 0.00625 -0.12917 C 0.01164 -0.1507 0.01077 -0.17871 0.02032 -0.19792 C 0.02257 -0.22269 0.02761 -0.24653 0.03594 -0.26875 C 0.03941 -0.27801 0.04132 -0.28635 0.04688 -0.29375 C 0.04914 -0.30533 0.054 -0.31389 0.05938 -0.32292 C 0.06459 -0.33172 0.06441 -0.33542 0.07032 -0.34167 C 0.08907 -0.36112 0.10764 -0.38519 0.13004 -0.39329 C 0.13941 -0.39676 0.15348 -0.40463 0.16337 -0.40556 C 0.17431 -0.40672 0.18473 -0.41158 0.19584 -0.41227 C 0.20556 -0.41297 0.23177 -0.41598 0.24167 -0.41667 C 0.2599 -0.41598 0.26771 -0.41274 0.28594 -0.41112 C 0.29792 -0.40996 0.31962 -0.39954 0.33091 -0.39445 C 0.33924 -0.39075 0.34011 -0.39584 0.34671 -0.39005 C 0.34757 -0.38288 0.35643 -0.38542 0.35677 -0.37778 C 0.36112 -0.37454 0.36737 -0.37454 0.37344 -0.37107 C 0.38056 -0.36621 0.38542 -0.36019 0.39341 -0.35672 C 0.39931 -0.34885 0.40799 -0.34491 0.41511 -0.34005 C 0.42136 -0.33588 0.42552 -0.32755 0.43177 -0.32338 C 0.43664 -0.31366 0.43872 -0.3125 0.44584 -0.30672 C 0.44844 -0.30371 0.44844 -0.30903 0.44931 -0.3 C 0.45209 -0.2926 0.45816 -0.27269 0.4625 -0.26227 C 0.46476 -0.25394 0.47084 -0.24422 0.475 -0.23681 C 0.47917 -0.22871 0.48056 -0.22223 0.48334 -0.21343 C 0.48612 -0.20579 0.48976 -0.19931 0.49167 -0.19121 C 0.49254 -0.18913 0.49532 -0.17477 0.49671 -0.17338 C 0.49948 -0.17014 0.50417 -0.15926 0.50417 -0.15903 C 0.50677 -0.14885 0.50278 -0.14005 0.50782 -0.13125 C 0.50886 -0.12917 0.51025 -0.12732 0.51094 -0.125 C 0.51233 -0.12107 0.51389 -0.1125 0.51389 -0.11227 C 0.51389 -0.10834 0.51198 -0.06528 0.52032 -0.05417 " pathEditMode="relative" rAng="0" ptsTypes="fffffffffffffffafffffaffffffffff">
                                      <p:cBhvr>
                                        <p:cTn id="28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20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8.67362E-19 -3.23699E-6 C -0.00157 -0.00069 -0.00348 -0.00046 -0.00469 -0.00208 C -0.00851 -0.00717 -0.00365 -0.02705 -0.00313 -0.03168 C -0.00261 -0.04578 -0.00243 -0.05989 -0.00157 -0.07399 C -0.00105 -0.08116 0.00642 -0.09295 0.00642 -0.09295 C 0.01041 -0.10913 0.0059 -0.12879 0.01597 -0.1415 C 0.01892 -0.15353 0.02031 -0.17318 0.02708 -0.18174 C 0.02899 -0.18937 0.02986 -0.19584 0.03333 -0.20278 C 0.03541 -0.21156 0.0401 -0.21757 0.04288 -0.22613 C 0.04704 -0.23908 0.04618 -0.24948 0.05555 -0.2578 C 0.06198 -0.27075 0.06909 -0.28624 0.0809 -0.29156 C 0.08333 -0.2948 0.0868 -0.29665 0.08888 -0.30012 C 0.09496 -0.31029 0.08472 -0.30405 0.09531 -0.30844 C 0.09635 -0.30983 0.09704 -0.31191 0.09843 -0.31283 C 0.10138 -0.31491 0.10798 -0.317 0.10798 -0.317 C 0.11927 -0.32717 0.13263 -0.32994 0.146 -0.33179 C 0.16823 -0.34127 0.18836 -0.34127 0.21267 -0.34243 C 0.22309 -0.34705 0.22968 -0.3526 0.23975 -0.35931 C 0.2427 -0.36139 0.2493 -0.36347 0.2493 -0.36347 C 0.25208 -0.36601 0.25416 -0.36994 0.25711 -0.37202 C 0.26076 -0.37457 0.26857 -0.37688 0.27309 -0.37827 C 0.27795 -0.38243 0.2802 -0.38659 0.28576 -0.3889 C 0.2868 -0.39098 0.2875 -0.39353 0.28888 -0.39515 C 0.29184 -0.39861 0.29843 -0.4037 0.29843 -0.4037 C 0.30121 -0.40925 0.3059 -0.41434 0.30798 -0.42058 C 0.31163 -0.43168 0.31232 -0.44231 0.31753 -0.45226 C 0.32031 -0.46335 0.321 -0.46752 0.32708 -0.47561 C 0.32899 -0.48324 0.33229 -0.48902 0.33819 -0.49249 C 0.34114 -0.49434 0.34757 -0.49665 0.34757 -0.49665 C 0.35711 -0.50937 0.35191 -0.50613 0.36198 -0.50937 C 0.38281 -0.53711 0.43541 -0.53757 0.46041 -0.53896 C 0.47413 -0.54335 0.46875 -0.54312 0.47621 -0.54312 " pathEditMode="relative" ptsTypes="fffffffffffffffffffffffffffffffA">
                                      <p:cBhvr>
                                        <p:cTn id="34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70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na\Desktop\КАЗКА\0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96" y="-1"/>
            <a:ext cx="9179396" cy="688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nna\Desktop\КАЗКА\КОЛОБОК\derev1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243407"/>
            <a:ext cx="211234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nna\Desktop\КАЗКА\КОЛОБОК\1360643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38" y="1268760"/>
            <a:ext cx="52526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95227"/>
            <a:ext cx="5238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37" y="1628800"/>
            <a:ext cx="5238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C:\Users\Anna\Desktop\КАЗКА\КОЛОБОК\688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5245" y="1173957"/>
            <a:ext cx="1668065" cy="251109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120" y="3763332"/>
            <a:ext cx="949624" cy="931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Anna\Desktop\КАЗКА\Без имени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8022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Anna\Desktop\КАЗКА\КОЛОБОК\c43dad22553ad00d484c19931c056221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120" y="75479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Anna\Desktop\КАЗКА\КОЛОБОК\скачанные файлы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06" y="770881"/>
            <a:ext cx="377921" cy="3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Anna\Desktop\КАЗКА\КОЛОБОК\скачанные файлы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95" y="-727174"/>
            <a:ext cx="357187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87340" y="2385626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9266" y="3380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659"/>
    </mc:Choice>
    <mc:Fallback xmlns="">
      <p:transition spd="slow" advClick="0" advTm="3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2894 C 0.01355 -0.02755 0.02761 -0.02315 0.0441 -0.02153 C 0.06389 -0.02292 0.06893 -0.02199 0.08403 -0.02894 C 0.08855 -0.03079 0.09271 -0.03264 0.09688 -0.03449 C 0.09966 -0.03565 0.10521 -0.0382 0.10521 -0.03797 C 0.12049 -0.03635 0.13438 -0.03079 0.14966 -0.02894 C 0.16407 -0.02246 0.17865 -0.02801 0.19271 -0.03264 C 0.20052 -0.03959 0.20868 -0.04537 0.21771 -0.04931 C 0.22066 -0.0507 0.22309 -0.05348 0.22587 -0.05486 C 0.24966 -0.05417 0.27136 -0.06412 0.28959 -0.04746 C 0.29549 -0.03635 0.30417 -0.02848 0.31355 -0.02338 C 0.31754 -0.0213 0.3224 -0.02107 0.32605 -0.01783 C 0.3441 -0.00162 0.36407 0.00555 0.38577 0.0081 C 0.39827 0.01227 0.39323 0.01018 0.40105 0.01365 C 0.48959 0.0118 0.46233 0.01713 0.50243 0.0081 C 0.529 -0.01551 0.54584 -0.00371 0.58577 -0.00486 C 0.59167 -0.00764 0.59705 -0.00926 0.60243 -0.01412 C 0.60539 -0.0257 0.61181 -0.02292 0.61771 -0.03079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12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286" decel="357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.61771 -0.03079 C 0.61129 -0.04352 0.61198 -0.05927 0.60365 -0.07038 C 0.59965 -0.08612 0.5934 -0.09607 0.58646 -0.10996 C 0.58056 -0.12177 0.57518 -0.13357 0.56927 -0.14538 C 0.56823 -0.1514 0.56649 -0.1639 0.56146 -0.16621 C 0.55834 -0.1676 0.55486 -0.16783 0.55209 -0.17038 C 0.54514 -0.1764 0.54931 -0.17408 0.53959 -0.17663 C 0.52188 -0.17593 0.50417 -0.1757 0.48646 -0.17454 C 0.47448 -0.17362 0.48247 -0.17315 0.47396 -0.16829 C 0.46806 -0.16505 0.46163 -0.16436 0.45677 -0.15788 C 0.44861 -0.147 0.45521 -0.15278 0.44896 -0.14121 C 0.44306 -0.13033 0.43768 -0.11852 0.43177 -0.10788 C 0.42847 -0.08982 0.42361 -0.06945 0.41615 -0.05371 C 0.41198 -0.04491 0.40452 -0.03658 0.40209 -0.02663 C 0.39948 -0.01621 0.39566 -0.0088 0.39115 0.00047 C 0.38698 0.00879 0.3875 0.01898 0.38334 0.02754 C 0.38004 0.05416 0.38472 0.02777 0.37709 0.04837 C 0.37431 0.05578 0.37448 0.06203 0.37084 0.06921 C 0.36493 0.10046 0.36615 0.1331 0.36459 0.16504 C 0.36285 0.15138 0.3592 0.1405 0.35677 0.12754 C 0.35729 0.08101 0.35747 0.03448 0.35834 -0.01204 C 0.35886 -0.0382 0.36181 -0.07917 0.37709 -0.09954 C 0.37917 -0.10765 0.38334 -0.11297 0.38646 -0.12038 C 0.39636 -0.14352 0.41215 -0.15788 0.42865 -0.17246 C 0.43594 -0.17894 0.44705 -0.18126 0.45521 -0.18496 C 0.45695 -0.18565 0.45816 -0.1882 0.4599 -0.18913 C 0.46771 -0.19352 0.4783 -0.19954 0.48646 -0.20163 C 0.48906 -0.20232 0.49167 -0.20278 0.49427 -0.20371 C 0.4974 -0.20487 0.50365 -0.20788 0.50365 -0.20788 C 0.51875 -0.20718 0.53403 -0.20811 0.54896 -0.20579 C 0.55156 -0.20533 0.55295 -0.20116 0.55521 -0.19954 C 0.5566 -0.19839 0.55834 -0.19815 0.5599 -0.19746 C 0.56545 -0.19005 0.57118 -0.18403 0.57865 -0.18079 C 0.58455 -0.17084 0.58889 -0.16343 0.5974 -0.15788 C 0.60417 -0.14445 0.60938 -0.12987 0.61615 -0.11621 C 0.61702 -0.11436 0.61893 -0.10278 0.61927 -0.10163 C 0.62257 -0.08658 0.625 -0.07061 0.62865 -0.05579 C 0.62917 -0.04746 0.63056 -0.03913 0.63021 -0.03079 C 0.63004 -0.0264 0.62778 -0.0139 0.62709 -0.01829 C 0.62483 -0.03195 0.62622 -0.04607 0.62552 -0.05996 C 0.62413 -0.08496 0.61736 -0.11112 0.61146 -0.13496 C 0.60868 -0.1463 0.60712 -0.15834 0.60209 -0.16829 C 0.60035 -0.17755 0.59809 -0.18635 0.59584 -0.19538 C 0.59479 -0.19954 0.59549 -0.20533 0.59271 -0.20788 C 0.57153 -0.22663 0.55608 -0.22315 0.52865 -0.22454 C 0.50938 -0.22385 0.49011 -0.22362 0.47084 -0.22246 C 0.46077 -0.22177 0.45278 -0.21366 0.44427 -0.20788 C 0.42709 -0.1963 0.40677 -0.18195 0.39584 -0.15996 C 0.39097 -0.1345 0.39861 -0.17061 0.38959 -0.14329 C 0.38281 -0.12269 0.39514 -0.14237 0.38177 -0.12454 C 0.37986 -0.11667 0.37396 -0.10163 0.37396 -0.10163 C 0.3724 -0.09167 0.37031 -0.08589 0.36771 -0.07663 C 0.36545 -0.06876 0.36459 -0.05973 0.36302 -0.05163 C 0.36111 -0.04121 0.35643 -0.03241 0.35365 -0.02246 C 0.35087 -0.01227 0.34809 -0.00163 0.34584 0.00879 C 0.34497 0.01296 0.34271 0.02129 0.34271 0.02129 C 0.34097 0.03796 0.33959 0.05462 0.33802 0.07129 C 0.33663 0.10648 0.33438 0.14027 0.33334 0.17546 C 0.32986 0.16851 0.32709 0.16435 0.32709 0.15462 C 0.32656 0.07546 0.32761 -0.00371 0.32865 -0.08288 C 0.32882 -0.09491 0.34688 -0.122 0.35365 -0.13288 C 0.36181 -0.14607 0.37101 -0.15348 0.38177 -0.16204 C 0.39722 -0.17431 0.41146 -0.19237 0.42865 -0.19954 C 0.44167 -0.20487 0.45608 -0.20765 0.46927 -0.21204 C 0.52709 -0.20927 0.53455 -0.2294 0.56146 -0.20371 C 0.56979 -0.19584 0.56476 -0.19885 0.5724 -0.19538 C 0.57847 -0.18334 0.58507 -0.172 0.59115 -0.15996 C 0.59549 -0.1514 0.59479 -0.14005 0.5974 -0.13079 C 0.59809 -0.12848 0.59965 -0.12686 0.60052 -0.12454 C 0.60399 -0.11505 0.60295 -0.11112 0.60834 -0.10163 C 0.61007 -0.09491 0.61441 -0.08959 0.61615 -0.08288 C 0.61875 -0.07246 0.62222 -0.06552 0.62552 -0.05579 C 0.63299 -0.03357 0.62465 -0.05116 0.63177 -0.03704 C 0.6342 -0.02454 0.63264 -0.03149 0.63646 -0.01621 C 0.63733 -0.01274 0.63438 -0.02315 0.63334 -0.02663 C 0.63281 -0.02871 0.63229 -0.03079 0.63177 -0.03288 C 0.63125 -0.03565 0.6309 -0.03843 0.63021 -0.04121 C 0.62535 -0.05973 0.61997 -0.07663 0.61615 -0.09538 C 0.61337 -0.10857 0.60816 -0.11991 0.60521 -0.13288 C 0.60087 -0.15163 0.5974 -0.17061 0.59271 -0.18913 C 0.59219 -0.19144 0.59028 -0.19306 0.58959 -0.19538 C 0.58594 -0.20649 0.58386 -0.21922 0.57552 -0.22663 C 0.56858 -0.23265 0.56024 -0.23519 0.55209 -0.23704 C 0.50851 -0.23612 0.47656 -0.24515 0.43959 -0.22871 C 0.43264 -0.21482 0.4408 -0.22848 0.43177 -0.22038 C 0.42986 -0.21876 0.42882 -0.21598 0.42709 -0.21413 C 0.42413 -0.21112 0.41771 -0.20579 0.41771 -0.20579 C 0.40695 -0.18427 0.40191 -0.15765 0.38802 -0.13913 C 0.3849 -0.12246 0.37917 -0.10765 0.37552 -0.09121 C 0.37274 -0.07871 0.37084 -0.06621 0.36771 -0.05371 C 0.36302 -0.03496 0.36302 -0.01413 0.35834 0.00462 C 0.35781 0.01226 0.35816 0.02013 0.35677 0.02754 C 0.35608 0.03148 0.35313 0.03425 0.35209 0.03796 C 0.34809 0.05254 0.34705 0.0706 0.34427 0.08587 C 0.34375 0.11712 0.34462 0.14837 0.34271 0.17962 C 0.34236 0.1861 0.34045 0.16712 0.33959 0.16087 C 0.33889 0.15462 0.33854 0.14837 0.33802 0.14212 C 0.33629 0.1206 0.33455 0.09907 0.33334 0.07754 C 0.33438 -0.03635 0.31354 -0.06552 0.3474 -0.12871 C 0.35278 -0.1389 0.35486 -0.14862 0.36302 -0.15579 C 0.36684 -0.1713 0.36354 -0.16135 0.38177 -0.18079 C 0.39011 -0.18959 0.38872 -0.18751 0.40052 -0.19538 C 0.40747 -0.20001 0.41337 -0.20857 0.42084 -0.21204 C 0.42379 -0.21343 0.42709 -0.2132 0.43021 -0.21413 C 0.43715 -0.21644 0.44358 -0.22015 0.45052 -0.22246 C 0.45799 -0.22848 0.46476 -0.22987 0.4724 -0.23496 C 0.49271 -0.23357 0.51302 -0.23334 0.53334 -0.23079 C 0.54097 -0.22987 0.54809 -0.22153 0.55521 -0.21829 C 0.55834 -0.20602 0.55434 -0.21737 0.56146 -0.20788 C 0.56285 -0.20602 0.56337 -0.20348 0.56459 -0.20163 C 0.56893 -0.19491 0.57465 -0.19005 0.57865 -0.18288 C 0.58594 -0.16991 0.59028 -0.15487 0.59896 -0.14329 C 0.60365 -0.12778 0.60608 -0.10718 0.61302 -0.09329 C 0.61702 -0.07177 0.62604 -0.0463 0.62709 -0.02454 C 0.62743 -0.0169 0.62709 -0.00927 0.62709 -0.00163 " pathEditMode="relative" ptsTypes="ffffffffffffffffffffffffffffffffffffffffffffffffffffffffffffffffffffffffffffffffffffffffffffffffffffffffffffffffffA">
                                      <p:cBhvr>
                                        <p:cTn id="14" dur="14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96 0.00672 C 0.06129 0.00602 0.06962 0.00602 0.07796 0.00463 C 0.08976 0.00255 0.10087 -0.00601 0.11077 -0.01203 C 0.11563 -0.01504 0.12483 -0.0162 0.12952 -0.02037 C 0.15035 -0.03889 0.11945 -0.01226 0.13889 -0.02662 C 0.14584 -0.03171 0.15035 -0.03796 0.15764 -0.0412 C 0.16372 -0.0493 0.17518 -0.05555 0.18421 -0.05578 C 0.23681 -0.05717 0.28941 -0.05717 0.34202 -0.05787 C 0.354 -0.0618 0.36615 -0.05972 0.37796 -0.06412 C 0.39445 -0.07037 0.37136 -0.06041 0.39358 -0.07037 C 0.39514 -0.07106 0.39827 -0.07245 0.39827 -0.07222 C 0.40226 -0.08055 0.40591 -0.08264 0.41233 -0.08703 C 0.41615 -0.09467 0.42049 -0.09514 0.42639 -0.09953 C 0.44254 -0.11111 0.46546 -0.12615 0.48421 -0.12662 C 0.52848 -0.12801 0.57275 -0.12801 0.61702 -0.1287 C 0.62483 -0.13217 0.63264 -0.13564 0.64046 -0.13912 C 0.64827 -0.14259 0.65573 -0.15787 0.66389 -0.15995 C 0.71129 -0.17268 0.81233 -0.16574 0.83733 -0.1662 C 0.85764 -0.17523 0.8783 -0.17338 0.89983 -0.17453 C 0.90886 -0.17847 0.91858 -0.17824 0.92796 -0.18078 C 0.92952 -0.18217 0.93091 -0.18402 0.93264 -0.18495 C 0.93455 -0.18611 0.93716 -0.18541 0.93889 -0.18703 C 0.95139 -0.19814 0.93212 -0.18912 0.94671 -0.19745 C 0.95382 -0.20162 0.9625 -0.2037 0.97014 -0.20578 C 1.01042 -0.23264 1.08542 -0.21782 1.11233 -0.21828 C 1.13056 -0.2199 1.1316 -0.21782 1.14358 -0.22245 C 1.14914 -0.22453 1.1533 -0.23078 1.15921 -0.23078 " pathEditMode="relative" rAng="0" ptsTypes="ffffffffffffffffffffffffffA">
                                      <p:cBhvr>
                                        <p:cTn id="16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13" y="-119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C 0.00052 0.02986 0.00087 0.05972 0.00156 0.08958 C 0.00191 0.10092 0.00191 0.11319 0.00312 0.125 C 0.00347 0.12939 0.00625 0.1375 0.00625 0.13773 C 0.00833 0.15925 0.01371 0.17731 0.01875 0.19791 C 0.02135 0.2081 0.02309 0.21759 0.02656 0.22662 C 0.03108 0.23888 0.03038 0.25532 0.03594 0.26666 C 0.03871 0.27245 0.03941 0.27963 0.04219 0.28541 C 0.04913 0.2993 0.05555 0.31319 0.0625 0.32708 C 0.06371 0.32963 0.06406 0.3331 0.06562 0.33541 C 0.06736 0.33796 0.06996 0.33912 0.07187 0.34166 C 0.07326 0.34351 0.07361 0.34606 0.075 0.34768 C 0.08785 0.36296 0.10642 0.37615 0.12187 0.38541 C 0.12674 0.38819 0.13594 0.38935 0.14062 0.39328 C 0.14722 0.39953 0.15382 0.4 0.16094 0.40416 C 0.16701 0.40763 0.1717 0.41041 0.17812 0.4125 C 0.1849 0.41851 0.19358 0.42037 0.20156 0.42268 C 0.20816 0.4287 0.2158 0.42986 0.22344 0.43287 C 0.22656 0.43472 0.23281 0.4375 0.23281 0.43773 C 0.23906 0.4368 0.24635 0.43055 0.25156 0.43541 C 0.2559 0.43935 0.25208 0.44953 0.25312 0.45601 C 0.25469 0.4662 0.26406 0.46921 0.27031 0.47291 C 0.27726 0.47708 0.28542 0.47685 0.29219 0.48125 C 0.30069 0.48703 0.29514 0.48912 0.30937 0.49375 C 0.31354 0.49513 0.32187 0.49791 0.32187 0.49814 C 0.34896 0.49722 0.36562 0.47847 0.39271 0.47569 C 0.3934 0.47569 0.40399 0.4581 0.40521 0.45254 C 0.4099 0.43194 0.41163 0.45879 0.41562 0.44768 C 0.41927 0.43796 0.41962 0.42662 0.42344 0.41666 C 0.42552 0.40254 0.42951 0.3905 0.43281 0.37708 C 0.43229 0.32569 0.43229 0.2743 0.43125 0.22268 C 0.43108 0.2118 0.42205 0.19838 0.41875 0.18958 C 0.41111 0.16921 0.39757 0.1625 0.38437 0.14976 C 0.38264 0.14838 0.3816 0.14513 0.37969 0.14375 C 0.37535 0.14097 0.37031 0.1412 0.36562 0.13958 C 0.35833 0.13194 0.35104 0.13009 0.34219 0.12708 C 0.33611 0.12175 0.33055 0.1206 0.32344 0.11875 C 0.3118 0.11111 0.29861 0.11273 0.28594 0.11041 C 0.23229 0.11111 0.17865 0.11041 0.125 0.1125 C 0.1217 0.11273 0.11562 0.11666 0.11562 0.11689 C 0.10434 0.12777 0.09184 0.1368 0.07969 0.14583 C 0.075 0.1493 0.07031 0.15254 0.06562 0.15625 C 0.06233 0.15879 0.05608 0.16458 0.05608 0.16481 C 0.04896 0.17916 0.05312 0.1743 0.04531 0.18125 C 0.01667 0.17986 0.00521 0.18125 -0.01719 0.16875 C -0.02205 0.16597 -0.02778 0.16435 -0.03281 0.1625 C -0.03698 0.16088 -0.04531 0.15833 -0.04531 0.15856 C -0.05313 0.15138 -0.06198 0.15138 -0.07031 0.14583 C -0.08038 0.13912 -0.09219 0.13287 -0.10313 0.12916 C -0.12118 0.11273 -0.13993 0.10046 -0.15938 0.0875 C -0.16476 0.08402 -0.16962 0.07824 -0.175 0.075 C -0.17951 0.07222 -0.18472 0.07175 -0.18906 0.06875 C -0.19566 0.06435 -0.20243 0.0574 -0.20938 0.05416 C -0.21493 0.05138 -0.22118 0.05138 -0.22656 0.04791 C -0.24549 0.03518 -0.26563 0.02824 -0.28594 0.02083 C -0.29844 0.0162 -0.31094 0.01111 -0.32344 0.00625 C -0.32813 0.00439 -0.33264 0.00069 -0.3375 4.44444E-6 C -0.3599 -0.00301 -0.34792 -0.00209 -0.37344 -0.00209 " pathEditMode="relative" rAng="0" ptsTypes="ffffffffffffffffffffffffffffffffffffffffffffffffffffffffff">
                                      <p:cBhvr>
                                        <p:cTn id="18" dur="5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24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-0.03525 -0.03125 -0.0066 -0.00764 -0.11563 -0.00208 C -0.1375 -0.00092 -0.15886 0.01945 -0.17969 0.025 C -0.18577 0.03033 -0.19236 0.03218 -0.19844 0.0375 C -0.20209 0.04468 -0.20313 0.05 -0.20781 0.05625 C -0.21094 0.06875 -0.20677 0.05672 -0.21563 0.06644 C -0.21702 0.06829 -0.21736 0.07084 -0.21875 0.07292 C -0.22483 0.08102 -0.23334 0.08241 -0.23906 0.09167 C -0.24722 0.10463 -0.23472 0.09098 -0.25156 0.10625 C -0.25313 0.10764 -0.25625 0.11042 -0.25625 0.11042 C -0.25955 0.12361 -0.26424 0.12361 -0.27031 0.13334 C -0.27761 0.14491 -0.27639 0.16019 -0.28125 0.17292 C -0.28472 0.18195 -0.28438 0.17593 -0.28438 0.18102 C -0.28386 0.17223 -0.28386 0.1632 -0.28281 0.15417 C -0.28143 0.14236 -0.27726 0.13033 -0.275 0.11875 C -0.27309 0.10811 -0.27292 0.10116 -0.27188 0.08936 C -0.2724 0.05394 -0.27205 0.01875 -0.27344 -0.01666 C -0.27361 -0.01944 -0.27726 -0.03102 -0.27813 -0.03541 C -0.28073 -0.04884 -0.2842 -0.0618 -0.2875 -0.075 C -0.28872 -0.07986 -0.29358 -0.08102 -0.29688 -0.08333 C -0.31545 -0.0956 -0.33386 -0.09444 -0.35469 -0.09583 C -0.40052 -0.09514 -0.44636 -0.09514 -0.49219 -0.09375 C -0.49375 -0.09375 -0.50417 -0.09051 -0.50625 -0.08958 C -0.50938 -0.08842 -0.51563 -0.08541 -0.51563 -0.08541 C -0.52691 -0.07407 -0.52865 -0.06574 -0.53594 -0.05208 C -0.53872 -0.04676 -0.54236 -0.04259 -0.54531 -0.0375 C -0.54896 -0.02268 -0.54375 -0.04051 -0.55156 -0.025 C -0.55347 -0.02129 -0.55434 -0.01666 -0.55625 -0.0125 C -0.5592 0.00301 -0.56337 0.01783 -0.56563 0.03334 C -0.56823 0.07616 -0.56823 0.06389 -0.56563 0.12709 C -0.56528 0.13727 -0.55695 0.14306 -0.55469 0.15209 C -0.5507 0.16783 -0.54288 0.18033 -0.53906 0.19584 C -0.5467 0.19931 -0.54757 0.19723 -0.55 0.1875 C -0.54983 0.18102 -0.55261 0.08125 -0.53906 0.05394 C -0.53368 0.04329 -0.53143 0.03866 -0.525 0.03125 C -0.5217 0.02732 -0.51875 0.02292 -0.51563 0.01875 C -0.51406 0.01667 -0.51094 0.0125 -0.51094 0.0125 C -0.50816 0.00162 -0.49896 -0.00185 -0.49219 -0.00833 C -0.45504 -0.04375 -0.38125 -0.03264 -0.34844 -0.03333 C -0.33177 -0.03264 -0.31511 -0.0324 -0.29844 -0.03125 C -0.28837 -0.03055 -0.27952 -0.02361 -0.27031 -0.01875 C -0.2658 -0.01643 -0.26042 -0.01643 -0.25625 -0.0125 C -0.24271 -0.00046 -0.23073 0.01297 -0.21719 0.025 C -0.21268 0.04885 -0.21893 0.01945 -0.2125 0.03959 C -0.20851 0.05186 -0.20625 0.06598 -0.20469 0.07917 C -0.20538 0.10255 -0.19775 0.13334 -0.21406 0.14792 C -0.21615 0.15625 -0.21875 0.15973 -0.225 0.1625 C -0.22552 0.16459 -0.22552 0.16713 -0.22656 0.16875 C -0.229 0.17269 -0.2415 0.17963 -0.24531 0.18102 C -0.24636 0.18334 -0.24705 0.18588 -0.24844 0.1875 C -0.24966 0.18889 -0.25295 0.19167 -0.25313 0.18959 C -0.25434 0.17269 -0.24618 0.14746 -0.24219 0.13125 C -0.23993 0.12199 -0.23785 0.11181 -0.23281 0.10417 C -0.22084 0.08611 -0.19879 0.06852 -0.18125 0.06436 C -0.12952 0.0301 -0.17205 0.05672 -0.02188 0.0625 C -0.01545 0.06273 -0.00313 0.06875 -0.00313 0.06875 C 0.00399 0.07523 0.00816 0.07523 0.01719 0.07686 C 0.0283 0.08172 0.01562 0.075 0.025 0.08542 C 0.02673 0.08727 0.02916 0.0882 0.03125 0.08936 C 0.03541 0.10093 0.0434 0.10602 0.04687 0.11667 C 0.05087 0.12848 0.05312 0.1419 0.05625 0.15417 C 0.05798 0.16111 0.06007 0.16852 0.0625 0.175 C 0.06337 0.17732 0.06475 0.17894 0.06562 0.18102 C 0.06632 0.18311 0.06719 0.1875 0.06719 0.1875 " pathEditMode="relative" ptsTypes="fffffffffffffffffffffffffffffffffffffffffffffffffffffffffffffffA">
                                      <p:cBhvr>
                                        <p:cTn id="20" dur="5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0.61771 -0.03079 C 0.6198 -0.02986 0.62622 -0.02732 0.62743 -0.02523 C 0.62917 -0.02223 0.62865 -0.01736 0.63021 -0.01412 C 0.63542 -0.00371 0.64688 -0.00232 0.65261 0.0074 C 0.65747 0.01227 0.65973 0.00764 0.66233 0.00926 C 0.66493 0.01088 0.66546 0.01527 0.66858 0.01666 C 0.67066 0.01898 0.68125 0.01551 0.68108 0.01759 C 0.68594 0.01828 0.69341 0.0206 0.69775 0.02129 C 0.70035 0.02291 0.70469 0.02106 0.70747 0.02222 C 0.70886 0.02291 0.7158 0.01921 0.7158 0.01944 C 0.72969 0.01852 0.72778 0.0162 0.7415 0.01389 C 0.74462 0.01342 0.76111 0.01389 0.76372 0.01111 C 0.76632 0.00833 0.77691 0.01088 0.77691 0.01111 C 0.7948 0.01296 0.78733 0.00185 0.804 0.00926 C 0.81563 0.00856 0.81528 0.00578 0.82691 0.00463 C 0.83143 0.00416 0.84445 0.00139 0.84844 -0.00093 C 0.85573 -0.00533 0.86042 -0.00324 0.86719 -0.00926 C 0.87275 -0.01412 0.88143 -0.01181 0.88802 -0.01482 C 0.90157 -0.02084 0.91025 -0.02223 0.92414 -0.02686 C 0.96858 -0.02616 1.01302 -0.025 1.05747 -0.02315 C 1.06059 -0.02292 1.06841 -0.02061 1.07136 -0.01945 C 1.07917 -0.01644 1.08785 -0.01875 1.09497 -0.01389 C 1.10434 -0.00764 1.20278 0.07291 1.21233 0.07916 " pathEditMode="relative" rAng="0" ptsTypes="ffffafaffffffffffffffff">
                                      <p:cBhvr>
                                        <p:cTn id="22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5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Rot by="64800000">
                                      <p:cBhvr>
                                        <p:cTn id="24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1229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504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nna\Desktop\КАЗКА\0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nna\Desktop\КАЗКА\e6243746dee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11577"/>
            <a:ext cx="2126212" cy="9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28818"/>
            <a:ext cx="1770187" cy="96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8" y="3792538"/>
            <a:ext cx="1281931" cy="59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914946"/>
            <a:ext cx="1266369" cy="1242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nna\Desktop\КАЗКА\03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74" y="3430163"/>
            <a:ext cx="2378894" cy="23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7" y="5161947"/>
            <a:ext cx="15541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C:\Users\Anna\Desktop\КАЗКА\31528802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9" y="121684"/>
            <a:ext cx="1138205" cy="93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Anna\Desktop\КАЗКА\0_107c79_7aedab82_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84" y="-227171"/>
            <a:ext cx="1241821" cy="84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824" y="220375"/>
            <a:ext cx="12430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111" y="684363"/>
            <a:ext cx="12430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453" y="-420688"/>
            <a:ext cx="12430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 descr="C:\Users\Anna\Desktop\КАЗКА\КОЛОБОК\gd0q0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73" y="1628800"/>
            <a:ext cx="702135" cy="57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C:\Users\Anna\Desktop\КАЗКА\КОЛОБОК\15357073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4"/>
          <a:stretch/>
        </p:blipFill>
        <p:spPr bwMode="auto">
          <a:xfrm rot="20495052">
            <a:off x="8140692" y="2012073"/>
            <a:ext cx="512168" cy="3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2665">
            <a:off x="8139890" y="1085413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525" y="2564904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8379">
            <a:off x="7379434" y="1237820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3771">
            <a:off x="7505818" y="2448213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08" y="3356992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2762">
            <a:off x="7867517" y="3029283"/>
            <a:ext cx="603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2" y="563422"/>
            <a:ext cx="6889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45" y="16745"/>
            <a:ext cx="6889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9458">
            <a:off x="8022432" y="93416"/>
            <a:ext cx="6889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84568" y="2442666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94168" y="3234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"/>
    </mc:Choice>
    <mc:Fallback xmlns="">
      <p:transition spd="slow" advClick="0" advTm="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046 C 0.02934 0.00023 0.05694 0.00023 0.08437 0.00162 C 0.09132 0.00185 0.09826 0.00672 0.10486 0.00787 C 0.1125 0.00903 0.22673 0.01435 0.23281 0.01482 C 0.26302 0.01875 0.26805 0.00949 0.28611 0.00926 C 0.29895 0.00625 0.30086 -0.00046 0.31111 -0.00301 C 0.32135 -0.00555 0.3302 -0.01296 0.34774 -0.00625 C 0.36093 -0.00602 0.36406 0.01181 0.396 0.01273 C 0.42795 0.01366 0.40729 0.00139 0.53923 -0.00046 C 0.73836 -0.0669 0.97378 0.00162 1.18767 0.00162 " pathEditMode="relative" rAng="0" ptsTypes="ffffaafaff">
                                      <p:cBhvr>
                                        <p:cTn id="6" dur="6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88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12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C 0.0158 -0.01412 -0.00208 0.00023 0.04219 -0.00625 C 0.04618 -0.00694 0.04931 -0.01111 0.05313 -0.0125 C 0.06094 -0.01944 0.06875 -0.02662 0.07656 -0.03333 C 0.07795 -0.03449 0.08681 -0.03704 0.0875 -0.0375 C 0.09479 -0.04028 0.10208 -0.04329 0.10938 -0.04583 C 0.13195 -0.0662 0.19011 -0.06389 0.2092 -0.06481 C 0.21649 -0.06782 0.22136 -0.0713 0.22813 -0.075 C 0.2507 -0.08842 0.27691 -0.09722 0.30156 -0.1 C 0.34497 -0.1118 0.37083 -0.10926 0.425 -0.11042 C 0.42813 -0.11227 0.4316 -0.11227 0.43438 -0.11458 C 0.43559 -0.11643 0.43733 -0.11805 0.43889 -0.11875 C 0.44722 -0.12338 0.45677 -0.12546 0.46563 -0.1294 C 0.46702 -0.12986 0.46858 -0.13241 0.47014 -0.13356 C 0.47222 -0.13449 0.47431 -0.13472 0.47622 -0.13565 C 0.48976 -0.14699 0.50521 -0.15255 0.52014 -0.15833 C 0.5382 -0.16551 0.5559 -0.17245 0.57483 -0.175 C 0.6092 -0.18657 0.62257 -0.23055 0.6717 -0.23194 C 0.67865 -0.23426 0.77396 -0.28819 0.78108 -0.28819 " pathEditMode="relative" rAng="0" ptsTypes="fffffffffffffffffff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41" y="-143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05556E-6 -1.48148E-6 C 0.01718 -0.00463 0.04097 -0.01852 0.05781 -0.01875 C 0.12447 -0.02014 0.19114 -0.02014 0.25781 -0.02083 C 0.27222 -0.02731 0.28194 -0.03588 0.29531 -0.04375 C 0.30312 -0.04838 0.31232 -0.05069 0.32031 -0.05417 C 0.33524 -0.06088 0.3493 -0.06852 0.36406 -0.075 C 0.46458 -0.07315 0.44809 -0.08056 0.5 -0.06667 C 0.53802 -0.06736 0.57604 -0.06736 0.61406 -0.06875 C 0.62326 -0.06898 0.63385 -0.07755 0.64218 -0.08125 C 0.64565 -0.08287 0.65121 -0.08287 0.65468 -0.08542 C 0.66215 -0.09074 0.6684 -0.1 0.67656 -0.10417 C 0.69427 -0.11296 0.71319 -0.11898 0.73125 -0.12708 C 0.73506 -0.1287 0.75 -0.13218 0.75 -0.13958 " pathEditMode="relative" ptsTypes="ffffffffffffA">
                                      <p:cBhvr>
                                        <p:cTn id="16" dur="5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0" objId="3"/>
        <p14:stopEvt time="4508" objId="2"/>
        <p14:stopEvt time="6200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na\Desktop\КАЗКА\0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Anna\Desktop\КАЗКА\0_107c79_7aedab82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1" y="-305077"/>
            <a:ext cx="1944217" cy="131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Anna\Desktop\КАЗКА\0_107c79_7aedab82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87" y="-380503"/>
            <a:ext cx="233970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Anna\Desktop\КАЗКА\0_107c79_7aedab82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27" y="-315416"/>
            <a:ext cx="1786377" cy="12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Anna\Desktop\КАЗКА\0_107c79_7aedab82_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315416"/>
            <a:ext cx="180795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43" y="-1323528"/>
            <a:ext cx="2189907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 descr="C:\Users\Anna\Desktop\КАЗКА\КОЛОБОК\ptici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15" y="-719138"/>
            <a:ext cx="15240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163662"/>
            <a:ext cx="1944688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1323826"/>
            <a:ext cx="2189162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716">
            <a:off x="2272825" y="4105135"/>
            <a:ext cx="1480370" cy="8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17" y="2944068"/>
            <a:ext cx="1575960" cy="112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" y="2492896"/>
            <a:ext cx="1698519" cy="120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 descr="C:\Users\Anna\Desktop\КАЗКА\КОЛОБОК\626+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1" y="1340768"/>
            <a:ext cx="2260229" cy="32066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9807" y="4024522"/>
            <a:ext cx="1065996" cy="104569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231">
            <a:off x="7664256" y="5859053"/>
            <a:ext cx="1846311" cy="110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017">
            <a:off x="3923928" y="5518551"/>
            <a:ext cx="2500312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 descr="C:\Users\Anna\Desktop\КАЗКА\e6243746dee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308">
            <a:off x="78557" y="5590590"/>
            <a:ext cx="2339752" cy="10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42627" y="2639268"/>
            <a:ext cx="609600" cy="609600"/>
          </a:xfrm>
          <a:prstGeom prst="rect">
            <a:avLst/>
          </a:prstGeom>
        </p:spPr>
      </p:pic>
      <p:pic>
        <p:nvPicPr>
          <p:cNvPr id="4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83903" y="2487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55"/>
    </mc:Choice>
    <mc:Fallback xmlns="">
      <p:transition spd="slow" advClick="0" advTm="6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278 C 0.01441 -0.00093 0.02691 0.0037 0.04063 0.00972 C 0.04271 0.01065 0.0448 0.01088 0.04688 0.0118 C 0.05 0.01296 0.05625 0.01574 0.05625 0.01574 C 0.08021 0.01505 0.10469 0.01805 0.12813 0.0118 C 0.14653 0.00694 0.16424 -0.01227 0.18264 -0.0132 C 0.20886 -0.01458 0.23473 -0.01458 0.26094 -0.01528 C 0.26459 -0.0169 0.26806 -0.01713 0.27188 -0.01945 C 0.27986 -0.025 0.28716 -0.03125 0.29514 -0.03611 C 0.30521 -0.04213 0.31667 -0.04213 0.32639 -0.04884 C 0.33125 -0.05208 0.33577 -0.05648 0.34028 -0.05926 C 0.35 -0.06482 0.34844 -0.06111 0.35625 -0.06736 C 0.35851 -0.06921 0.3599 -0.07222 0.3625 -0.07361 C 0.36789 -0.07685 0.37414 -0.07732 0.37969 -0.07986 C 0.39254 -0.08565 0.40677 -0.08125 0.42032 -0.08195 C 0.44375 -0.09236 0.46719 -0.10278 0.49028 -0.1132 C 0.49236 -0.11389 0.49358 -0.11644 0.49514 -0.11736 C 0.50139 -0.12083 0.50973 -0.1206 0.51528 -0.1257 C 0.51719 -0.12708 0.51858 -0.12894 0.52014 -0.12986 C 0.52327 -0.13171 0.52639 -0.13264 0.52969 -0.13403 C 0.53125 -0.13472 0.53438 -0.1382 0.53438 -0.13796 " pathEditMode="relative" rAng="0" ptsTypes="ffffffffffffffffffffA">
                                      <p:cBhvr>
                                        <p:cTn id="6" dur="5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0.11273 C 0.10052 0.11435 0.10729 0.11504 0.14514 0.11898 C 0.15833 0.12338 0.1724 0.12546 0.18403 0.13564 C 0.19323 0.15416 0.2007 0.15023 0.21684 0.15231 C 0.22049 0.15277 0.22413 0.15393 0.22778 0.15439 C 0.23715 0.15532 0.24653 0.15578 0.2559 0.15648 C 0.26684 0.16018 0.27795 0.16296 0.28872 0.16689 C 0.30886 0.1743 0.32726 0.18634 0.34809 0.18981 C 0.35608 0.19328 0.36302 0.19467 0.37153 0.19606 C 0.39097 0.20463 0.41233 0.20324 0.43247 0.20439 C 0.45208 0.21319 0.47552 0.2081 0.49653 0.21064 C 0.51892 0.2206 0.54011 0.22314 0.56372 0.22314 " pathEditMode="relative" rAng="0" ptsTypes="fffffffffffA">
                                      <p:cBhvr>
                                        <p:cTn id="12" dur="5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4" y="5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2917 C 0.04409 0.03241 0.05017 0.03727 0.05729 0.03958 C 0.06198 0.04375 0.06597 0.05023 0.07135 0.05208 C 0.08194 0.05602 0.09218 0.06204 0.1026 0.06667 C 0.10989 0.06991 0.11718 0.07176 0.12448 0.07569 C 0.12604 0.07593 0.12916 0.07755 0.12916 0.07755 C 0.13507 0.08472 0.13732 0.08426 0.14479 0.0875 C 0.16093 0.0956 0.17639 0.10278 0.19323 0.10833 C 0.21528 0.12801 0.25087 0.12593 0.27448 0.12662 C 0.31597 0.14097 0.26528 0.12477 0.38698 0.13125 C 0.39427 0.13125 0.40555 0.14097 0.41198 0.14352 C 0.43073 0.15208 0.45017 0.16088 0.46979 0.16458 C 0.49166 0.1743 0.62934 0.1787 0.63871 0.18032 L 0.62621 0.18032 L 0.52604 0.175 " pathEditMode="relative" rAng="0" ptsTypes="ffffffffffffAAf">
                                      <p:cBhvr>
                                        <p:cTn id="14" dur="5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75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28 0.09676 C -0.14323 0.04977 -0.21736 0.08496 -0.2809 0.08426 C -0.35434 0.08357 -0.42778 0.08287 -0.50121 0.08218 C -0.52951 0.07871 -0.55746 0.06158 -0.58576 0.06135 C -0.80746 0.05996 -1.02934 0.05926 -1.25122 0.05926 " pathEditMode="relative" ptsTypes="ffffA">
                                      <p:cBhvr>
                                        <p:cTn id="16" dur="6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23 C -0.00885 0.00046 -0.01771 0.00023 -0.02656 0.00185 C -0.03229 0.00278 -0.03958 0.00764 -0.04531 0.01018 C -0.05746 0.01551 -0.0684 0.02014 -0.08125 0.02268 C -0.09357 0.02824 -0.10746 0.03055 -0.12031 0.0331 C -0.13889 0.04143 -0.16927 0.07037 -0.18871 0.07222 C -0.20069 0.07338 -0.23611 0.08194 -0.24809 0.08264 C -0.26163 0.08866 -0.2868 0.09398 -0.30121 0.09514 C -0.32239 0.10463 -0.34948 0.09606 -0.37309 0.09722 C -0.4033 0.09884 -0.4184 0.10116 -0.4184 0.10139 C -0.44184 0.11157 -0.46719 0.10579 -0.49219 0.1081 C -0.51163 0.11667 -0.49531 0.11018 -0.54375 0.11018 " pathEditMode="relative" rAng="0" ptsTypes="ffffffffffff">
                                      <p:cBhvr>
                                        <p:cTn id="18" dur="5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58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769" decel="769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0.53281 0.0169 C -0.53872 -0.00671 -0.53542 0.00903 -0.53281 -0.0456 C -0.53229 -0.05532 -0.52986 -0.05902 -0.52813 -0.06852 C -0.52431 -0.08912 -0.51962 -0.10995 -0.5125 -0.12893 C -0.5066 -0.14467 -0.50643 -0.15995 -0.49688 -0.17268 C -0.49497 -0.18264 -0.49323 -0.18611 -0.48594 -0.18935 C -0.48507 -0.19282 -0.48386 -0.19953 -0.48125 -0.20185 C -0.47795 -0.20486 -0.46459 -0.20833 -0.45938 -0.21018 C -0.44375 -0.20949 -0.42813 -0.20972 -0.4125 -0.2081 C -0.40816 -0.20764 -0.4 -0.20393 -0.4 -0.2037 C -0.3967 -0.20092 -0.39393 -0.19652 -0.39063 -0.19352 C -0.38733 -0.19051 -0.38316 -0.19004 -0.37969 -0.18727 C -0.36632 -0.17662 -0.37518 -0.18055 -0.36406 -0.17685 C -0.34931 -0.16389 -0.34618 -0.15972 -0.33594 -0.13935 C -0.33316 -0.13402 -0.32813 -0.12662 -0.32656 -0.1206 C -0.32344 -0.10833 -0.32344 -0.10393 -0.31719 -0.0956 C -0.3132 -0.07986 -0.31597 -0.08657 -0.30938 -0.07477 C -0.30504 -0.0574 -0.3007 -0.04027 -0.29688 -0.02268 C -0.29462 -0.0125 -0.29358 -0.00231 -0.28906 0.00648 C -0.28577 0.02385 -0.28316 0.04213 -0.27813 0.05857 C -0.2757 0.08473 -0.27205 0.11019 -0.26719 0.13565 C -0.26632 0.15371 -0.26406 0.17176 -0.26406 0.18982 C -0.26406 0.1926 -0.26511 0.18426 -0.26563 0.18148 C -0.26962 0.15764 -0.26493 0.1831 -0.26875 0.16273 C -0.27014 0.14005 -0.27361 0.12361 -0.27813 0.10232 C -0.28038 0.09213 -0.28143 0.08195 -0.28594 0.07315 C -0.28715 0.06505 -0.28837 0.05579 -0.29063 0.04815 C -0.29323 0.03889 -0.29393 0.04213 -0.29531 0.03357 C -0.30035 0.00348 -0.30556 -0.02152 -0.31406 -0.04977 C -0.31788 -0.0625 -0.31771 -0.08009 -0.32344 -0.09143 C -0.32674 -0.09815 -0.33177 -0.10301 -0.33438 -0.11018 C -0.33906 -0.12268 -0.3441 -0.13402 -0.35 -0.1456 C -0.35209 -0.14977 -0.35261 -0.15648 -0.35625 -0.1581 C -0.36337 -0.16134 -0.36893 -0.16713 -0.375 -0.17268 C -0.37587 -0.17361 -0.38889 -0.17685 -0.38906 -0.17685 C -0.4007 -0.18472 -0.41094 -0.18518 -0.42344 -0.18935 C -0.4559 -0.18819 -0.47101 -0.19398 -0.49531 -0.1831 C -0.50278 -0.16805 -0.49896 -0.17407 -0.50625 -0.16435 C -0.50799 -0.15764 -0.51077 -0.15231 -0.5125 -0.1456 C -0.51354 -0.04213 -0.50938 0.02477 -0.51511 0.09352 C -0.54011 0.04329 -0.54115 -0.09745 -0.51406 -0.1456 C -0.51302 -0.14977 -0.51285 -0.1544 -0.51094 -0.1581 C -0.5099 -0.16018 -0.50851 -0.16203 -0.50781 -0.16435 C -0.50382 -0.17639 -0.50417 -0.18125 -0.49844 -0.19143 C -0.49445 -0.20764 -0.47986 -0.20972 -0.46875 -0.21227 C -0.44271 -0.21157 -0.41667 -0.21157 -0.39063 -0.21018 C -0.38629 -0.20995 -0.37847 -0.20139 -0.37656 -0.19977 C -0.37014 -0.19398 -0.3625 -0.18703 -0.35781 -0.17893 C -0.3507 -0.1669 -0.3441 -0.15208 -0.33438 -0.14352 C -0.33212 -0.13426 -0.32604 -0.12685 -0.32188 -0.11852 C -0.32084 -0.11643 -0.31875 -0.11227 -0.31875 -0.11203 C -0.31632 -0.09884 -0.31406 -0.08727 -0.30938 -0.07477 C -0.30538 -0.04861 -0.31111 -0.08078 -0.30313 -0.05393 C -0.29983 -0.04282 -0.29827 -0.03009 -0.29531 -0.01852 C -0.29271 -0.00787 -0.28889 0.00232 -0.28594 0.01273 C -0.28177 0.02732 -0.28004 0.04329 -0.27344 0.05648 C -0.27084 0.07662 -0.26806 0.10162 -0.25938 0.11898 C -0.25781 0.13195 -0.25556 0.14954 -0.25 0.16065 C -0.24653 0.1794 -0.24549 0.17199 -0.24844 0.18357 C -0.25382 0.16227 -0.25018 0.13889 -0.25313 0.1169 C -0.25434 0.10834 -0.25816 0.10047 -0.25938 0.0919 C -0.26198 0.07454 -0.26441 0.05556 -0.27031 0.03982 C -0.2724 0.02315 -0.27656 0.00741 -0.28125 -0.0081 C -0.28455 -0.01944 -0.28663 -0.03055 -0.29063 -0.04143 C -0.29358 -0.06157 -0.29913 -0.08796 -0.3125 -0.09977 C -0.31858 -0.11203 -0.32327 -0.12453 -0.33125 -0.13518 C -0.33594 -0.15393 -0.34584 -0.1618 -0.35781 -0.1706 C -0.36198 -0.17361 -0.36823 -0.18102 -0.37344 -0.1831 C -0.38108 -0.18611 -0.40573 -0.18703 -0.40781 -0.18727 C -0.43316 -0.19861 -0.44479 -0.19051 -0.48125 -0.18935 C -0.48872 -0.17592 -0.4941 -0.16111 -0.50156 -0.14768 C -0.50347 -0.1375 -0.50695 -0.12847 -0.50938 -0.11852 C -0.51059 -0.11365 -0.51441 -0.11088 -0.51563 -0.10602 C -0.52031 -0.08727 -0.52448 -0.06898 -0.52813 -0.04977 C -0.52761 -0.02199 -0.52743 0.00579 -0.52656 0.03357 C -0.52604 0.05139 -0.52101 0.09699 -0.52934 0.08588 C -0.53403 0.05463 -0.53281 0.02616 -0.53281 -0.03518 C -0.53281 -0.06296 -0.53316 -0.09074 -0.53125 -0.11852 C -0.53108 -0.12152 -0.52778 -0.12245 -0.52656 -0.12477 C -0.52518 -0.12731 -0.525 -0.13102 -0.52344 -0.1331 C -0.51945 -0.13842 -0.51406 -0.1412 -0.50938 -0.1456 C -0.49549 -0.15856 -0.48212 -0.18426 -0.46597 -0.19074 C -0.45521 -0.1949 -0.44202 -0.20602 -0.43108 -0.20972 C -0.41858 -0.20926 -0.36997 -0.19606 -0.34844 -0.17685 C -0.34531 -0.1706 -0.34219 -0.16435 -0.33906 -0.1581 C -0.33542 -0.15092 -0.33438 -0.14352 -0.32969 -0.13518 C -0.32396 -0.1125 -0.33316 -0.14699 -0.325 -0.12268 C -0.32205 -0.11389 -0.32031 -0.10602 -0.31719 -0.09768 C -0.31163 -0.08287 -0.31059 -0.06527 -0.30625 -0.04977 C -0.30556 -0.04745 -0.30382 -0.04583 -0.30313 -0.04352 C -0.29722 -0.02569 -0.29566 -0.00555 -0.29063 0.01273 C -0.28559 0.03056 -0.28906 0.01273 -0.28594 0.02732 C -0.28455 0.03357 -0.28455 0.04005 -0.28281 0.04607 C -0.28212 0.04838 -0.28056 0.05 -0.27969 0.05232 C -0.2757 0.06273 -0.27726 0.06111 -0.275 0.07107 C -0.27309 0.0794 -0.27084 0.08773 -0.26875 0.09607 C -0.26719 0.10209 -0.26719 0.1088 -0.26563 0.11482 C -0.26337 0.12385 -0.26007 0.13264 -0.25781 0.1419 C -0.25643 0.14723 -0.25556 0.15602 -0.25313 0.16065 C -0.25209 0.16273 -0.25087 0.16459 -0.25 0.1669 C -0.24931 0.16875 -0.24688 0.17246 -0.24844 0.17315 C -0.2507 0.17408 -0.25261 0.17037 -0.25469 0.16898 C -0.26163 0.14098 -0.25278 0.17848 -0.25781 0.09815 C -0.25799 0.09445 -0.26007 0.09121 -0.26094 0.08773 C -0.26406 0.07523 -0.26511 0.0625 -0.26875 0.05023 C -0.26927 0.04607 -0.26927 0.04167 -0.27031 0.03773 C -0.27084 0.03542 -0.27292 0.0338 -0.27344 0.03148 C -0.27483 0.02593 -0.2757 0.00672 -0.27656 0.00232 C -0.27795 -0.00509 -0.28229 -0.01551 -0.28438 -0.02268 C -0.28733 -0.04444 -0.28195 -0.07083 -0.28941 -0.09074 C -0.2908 -0.10416 -0.29688 -0.11643 -0.29931 -0.12963 C -0.30035 -0.13495 -0.304 -0.13796 -0.30469 -0.14352 C -0.30712 -0.16088 -0.31215 -0.18217 -0.31875 -0.19768 C -0.32205 -0.20532 -0.32275 -0.21574 -0.32813 -0.2206 C -0.34549 -0.23611 -0.37153 -0.25347 -0.39184 -0.2574 C -0.41684 -0.25671 -0.41094 -0.2544 -0.43594 -0.25301 C -0.44184 -0.25277 -0.47084 -0.22777 -0.47344 -0.22268 C -0.47552 -0.21852 -0.47969 -0.21018 -0.47969 -0.20995 C -0.48403 -0.1875 -0.4882 -0.16365 -0.49375 -0.14143 C -0.49618 -0.11875 -0.50087 -0.09652 -0.50625 -0.07477 C -0.50781 0.03635 -0.50851 0.04468 -0.50677 0.08797 " pathEditMode="relative" rAng="0" ptsTypes="fffffffffffffffffffffffffffffffffffffffffffffffffffffffffffffffffffffffffffffffffffffffffffffffffffffffffffffffffffffffff">
                                      <p:cBhvr>
                                        <p:cTn id="20" dur="13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-4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-64800000">
                                      <p:cBhvr>
                                        <p:cTn id="22" dur="1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11500" decel="1050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Motion origin="layout" path="M -0.54375 0.11018 C -0.54323 0.0588 -0.54219 0.00741 -0.54219 -0.04398 C -0.54219 -0.15023 -0.51979 -0.28056 -0.55469 -0.38542 C -0.55868 -0.39722 -0.55972 -0.39745 -0.56528 -0.4088 C -0.56719 -0.42361 -0.58038 -0.4132 -0.58403 -0.42755 C -0.58541 -0.44884 -0.58594 -0.42245 -0.59184 -0.44213 C -0.59514 -0.45301 -0.60156 -0.4544 -0.60903 -0.46088 C -0.6184 -0.4588 -0.6151 -0.4706 -0.62309 -0.46713 C -0.6335 -0.45324 -0.6316 -0.47894 -0.64184 -0.4713 C -0.64826 -0.46667 -0.64357 -0.47477 -0.64965 -0.46921 C -0.65104 -0.46806 -0.65607 -0.45995 -0.65746 -0.4588 C -0.67361 -0.44676 -0.65156 -0.45718 -0.66215 -0.45255 C -0.66441 -0.44329 -0.66267 -0.44607 -0.66684 -0.43796 C -0.67291 -0.40579 -0.68385 -0.38935 -0.68871 -0.35671 C -0.68923 -0.3463 -0.69496 -0.28796 -0.69496 -0.26088 " pathEditMode="relative" rAng="0" ptsTypes="fffffffffffffff">
                                      <p:cBhvr>
                                        <p:cTn id="24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-294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99 0.00139 0.01719 0.0037 0.02657 0.00625 C 0.03976 0.01944 0.02535 0.00694 0.04063 0.01458 C 0.04236 0.01551 0.04358 0.01782 0.04532 0.01875 C 0.05486 0.02454 0.06476 0.03102 0.075 0.03356 C 0.08681 0.04375 0.07188 0.03171 0.08594 0.03958 C 0.09115 0.04259 0.09601 0.04745 0.10157 0.05023 C 0.11077 0.0544 0.12066 0.05579 0.12969 0.06065 C 0.14393 0.06759 0.15486 0.07199 0.17032 0.075 C 0.18681 0.08264 0.20348 0.08426 0.22032 0.08935 C 0.22726 0.09537 0.23577 0.0963 0.24375 0.1 C 0.25417 0.1044 0.26459 0.10833 0.275 0.11227 C 0.28473 0.11643 0.29132 0.12106 0.30157 0.12292 C 0.32275 0.14143 0.3533 0.13472 0.37813 0.1375 C 0.38438 0.14005 0.39063 0.14305 0.39688 0.1456 C 0.39861 0.1463 0.39983 0.14884 0.40157 0.14977 C 0.41129 0.15463 0.42275 0.15625 0.43282 0.16018 C 0.43941 0.16273 0.55139 0.16667 0.55816 0.16991 C 0.55973 0.1706 0.57379 0.17778 0.57379 0.17824 C 0.56788 0.1831 0.78351 0.18218 0.77691 0.18218 " pathEditMode="relative" rAng="0" ptsTypes="ffffffffffffffffffff">
                                      <p:cBhvr>
                                        <p:cTn id="28" dur="6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9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4333" decel="3667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Motion origin="layout" path="M -0.69497 -0.26088 C -0.6724 -0.26088 -0.65399 -0.32639 -0.65399 -0.40648 C -0.65399 -0.48657 -0.6724 -0.55139 -0.69497 -0.55139 C -0.71753 -0.55139 -0.73559 -0.48657 -0.73559 -0.40648 C -0.73559 -0.32639 -0.71753 -0.26088 -0.69497 -0.26088 Z " pathEditMode="relative" rAng="0" ptsTypes="fffff">
                                      <p:cBhvr>
                                        <p:cTn id="30" dur="3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53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Rot by="43200000">
                                      <p:cBhvr>
                                        <p:cTn id="32" dur="3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40741E-7 C 0.04948 -0.00093 0.09896 7.40741E-7 0.14862 -0.00232 C 0.15348 -0.00255 0.15313 -0.00486 0.15313 -0.00857 C 0.22917 -0.02593 0.16789 -0.01436 0.23751 -0.02084 C 0.24132 -0.0213 0.26945 -0.03148 0.27188 -0.03334 C 0.27639 -0.03773 0.2823 -0.04329 0.28751 -0.04607 C 0.29219 -0.04815 0.30226 -0.0507 0.30782 -0.05232 C 0.31685 -0.06019 0.32813 -0.05926 0.33751 -0.0669 C 0.3533 -0.0794 0.36789 -0.09838 0.38594 -0.1044 C 0.38751 -0.10579 0.38889 -0.10741 0.39063 -0.10834 C 0.39358 -0.11019 0.40001 -0.11273 0.40001 -0.11273 C 0.40712 -0.11968 0.41007 -0.12269 0.41876 -0.12523 C 0.42917 -0.13218 0.43837 -0.13727 0.45001 -0.13959 C 0.4573 -0.14607 0.46667 -0.14838 0.47501 -0.15209 C 0.49167 -0.15949 0.50816 -0.16644 0.52501 -0.17292 C 0.53212 -0.1757 0.5481 -0.17824 0.55157 -0.1875 L 0.60626 -0.23334 " pathEditMode="relative" ptsTypes="fffffffffffffffAA">
                                      <p:cBhvr>
                                        <p:cTn id="34" dur="7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0" objId="4"/>
        <p14:stopEvt time="67828" objId="3"/>
        <p14:stopEvt time="68055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2863"/>
            <a:ext cx="9255126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0934" y="3524815"/>
            <a:ext cx="3102131" cy="120032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ru-RU" sz="7200" b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КОНЕЦ</a:t>
            </a:r>
            <a:endParaRPr lang="ru-RU" sz="7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87424"/>
            <a:ext cx="17859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782" y="-362818"/>
            <a:ext cx="2341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387424"/>
            <a:ext cx="18049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узыка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911945"/>
            <a:ext cx="609600" cy="609600"/>
          </a:xfrm>
          <a:prstGeom prst="rect">
            <a:avLst/>
          </a:prstGeom>
        </p:spPr>
      </p:pic>
      <p:pic>
        <p:nvPicPr>
          <p:cNvPr id="6" name="кынец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90360" y="2209428"/>
            <a:ext cx="609600" cy="609600"/>
          </a:xfrm>
          <a:prstGeom prst="rect">
            <a:avLst/>
          </a:prstGeom>
        </p:spPr>
      </p:pic>
      <p:pic>
        <p:nvPicPr>
          <p:cNvPr id="7" name="кынець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61376" y="3124200"/>
            <a:ext cx="609600" cy="609600"/>
          </a:xfrm>
          <a:prstGeom prst="rect">
            <a:avLst/>
          </a:prstGeom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96"/>
            <a:ext cx="250031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5612">
            <a:off x="3321843" y="5733256"/>
            <a:ext cx="250031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225">
            <a:off x="6867694" y="5790001"/>
            <a:ext cx="250031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4" y="2584450"/>
            <a:ext cx="16954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18479"/>
            <a:ext cx="16954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0928"/>
            <a:ext cx="237172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92"/>
    </mc:Choice>
    <mc:Fallback xmlns="">
      <p:transition spd="slow" advClick="0" advTm="1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600" decel="2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C 0.04896 -0.0162 -0.00208 -2.22222E-6 0.13889 -0.0037 C 0.14393 -0.00393 0.14636 -0.01111 0.15139 -0.01111 C 0.2217 -0.01227 0.29219 -0.01227 0.3625 -0.01296 C 0.37448 -0.0162 0.38663 -0.01782 0.39861 -0.02037 C 0.41875 -0.0294 0.46268 -0.02893 0.48056 -0.02963 C 0.49236 -0.0375 0.50521 -0.03912 0.51806 -0.04259 C 0.52413 -0.04421 0.52865 -0.04861 0.53473 -0.05 C 0.54618 -0.05278 0.55382 -0.05254 0.56667 -0.0537 C 0.58334 -0.05926 0.59341 -0.05995 0.6125 -0.06111 C 0.63698 -0.06273 0.83195 -0.06528 0.84966 -0.06574 C 0.88368 -0.0669 0.84358 -0.06805 0.81632 -0.06759 " pathEditMode="relative" rAng="0" ptsTypes="ffffffffffaf">
                                      <p:cBhvr>
                                        <p:cTn id="6" dur="5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80" y="-3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playEvt time="3009" objId="7"/>
        <p14:stopEvt time="8660" objId="7"/>
        <p14:stopEvt time="1219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91406"/>
            <a:ext cx="44323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Anna\Desktop\КАЗКА\КОЛОБОК\545655516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r="23078" b="5790"/>
          <a:stretch/>
        </p:blipFill>
        <p:spPr bwMode="auto">
          <a:xfrm flipH="1">
            <a:off x="2181549" y="3310443"/>
            <a:ext cx="58623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nna\Pictures\солнышко\19.gif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255" y="116632"/>
            <a:ext cx="167255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nna\Desktop\КАЗКА\0_107c79_7aedab82_M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410" cy="100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69743" y="-466900"/>
            <a:ext cx="2469554" cy="155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2" y="-656636"/>
            <a:ext cx="2083147" cy="154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205767"/>
            <a:ext cx="1481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179" y="116632"/>
            <a:ext cx="1481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865" y="587686"/>
            <a:ext cx="1481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 descr="C:\Users\Anna\Desktop\КАЗКА\КОЛОБОК\Cat-Grooming-53455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752"/>
            <a:ext cx="1203285" cy="8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Anna\Desktop\КАЗКА\КОЛОБОК\642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7332" y="2717423"/>
            <a:ext cx="1011277" cy="101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Anna\Desktop\КАЗКА\КОЛОБОК\c43dad22553ad00d484c19931c056221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893891"/>
            <a:ext cx="1232245" cy="103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701" y="-528769"/>
            <a:ext cx="12319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0601" y="-13625"/>
            <a:ext cx="12319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7435" y="924149"/>
            <a:ext cx="12319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 descr="C:\Users\Anna\Desktop\КАЗКА\e6243746dee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7" y="4721466"/>
            <a:ext cx="1564999" cy="7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:\Users\Anna\Desktop\КАЗКА\КОЛОБОК\occda2t4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4" y="4604398"/>
            <a:ext cx="1132258" cy="9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C:\Users\Anna\Desktop\КАЗКА\КОЛОБОК\hannibal.gif"/>
          <p:cNvPicPr>
            <a:picLocks noChangeAspect="1" noChangeArrowheads="1" noCrop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576" y="4389149"/>
            <a:ext cx="1437549" cy="12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C:\Users\Anna\Desktop\КАЗКА\КОЛОБОК\sliepka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28" y="5411788"/>
            <a:ext cx="1238386" cy="11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v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371158" y="-854786"/>
            <a:ext cx="609600" cy="609600"/>
          </a:xfrm>
          <a:prstGeom prst="rect">
            <a:avLst/>
          </a:prstGeom>
        </p:spPr>
      </p:pic>
      <p:pic>
        <p:nvPicPr>
          <p:cNvPr id="6149" name="Picture 5" descr="C:\Users\Anna\Desktop\КАЗКА\КОЛОБОК\5155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0551" y="3269062"/>
            <a:ext cx="1359961" cy="267067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51337" y="4244829"/>
            <a:ext cx="5857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2" name="Picture 28" descr="C:\Users\Anna\Desktop\КАЗКА\КОЛОБОК\59801_b0d99.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22" y="5288467"/>
            <a:ext cx="1362076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0653" y="3511147"/>
            <a:ext cx="1358900" cy="2670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Anna\Desktop\КАЗКА\КОЛОБОК\1656600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9822" y="1789476"/>
            <a:ext cx="748600" cy="14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na\Desktop\КАЗКА\КОЛОБОК\anim (653).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611" y="6036656"/>
            <a:ext cx="16287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C:\Users\Anna\Desktop\КАЗКА\КОЛОБОК\sliepka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445" y="7029400"/>
            <a:ext cx="1655086" cy="15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45947" y="6689118"/>
            <a:ext cx="609600" cy="6096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5751" y="1954437"/>
            <a:ext cx="609600" cy="6096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341147" y="3119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654"/>
    </mc:Choice>
    <mc:Fallback xmlns="">
      <p:transition advClick="0" advTm="1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4.23682E-6 C 0.04063 -0.00717 0.07831 -0.0303 0.11806 -0.04186 C 0.12553 -0.04394 0.13317 -0.04626 0.14046 -0.04973 C 0.14428 -0.05158 0.14966 -0.05528 0.15383 -0.05574 C 0.16372 -0.0569 0.17379 -0.05713 0.18369 -0.05782 C 0.21529 -0.06776 0.24688 -0.06962 0.27917 -0.07355 C 0.29671 -0.08164 0.31442 -0.08233 0.33299 -0.08349 C 0.35209 -0.0902 0.37101 -0.09182 0.38959 -0.10153 C 0.4389 -0.10084 0.48803 -0.1006 0.53733 -0.09945 C 0.54636 -0.09922 0.55417 -0.08997 0.56268 -0.0895 C 0.58855 -0.08835 0.61459 -0.08835 0.64046 -0.08765 C 0.85643 -0.09043 1.07206 -0.0895 1.2882 -0.0895 " pathEditMode="relative" ptsTypes="fffffffffffA">
                                      <p:cBhvr>
                                        <p:cTn id="10" dur="63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556 C 0.00451 -0.0037 0.00781 -0.00255 0.0118 0.00092 C 0.0184 0.00624 0.01232 0.00462 0.02031 0.00948 C 0.03889 0.02012 0.05711 0.0296 0.07777 0.03307 C 0.11475 0.04556 0.10954 0.04 0.17395 0.04162 C 0.21927 0.04648 0.20121 0.04532 0.27656 0.04162 C 0.28125 0.04139 0.28541 0.03723 0.28993 0.03538 C 0.296 0.03307 0.30677 0.03191 0.31198 0.03099 C 0.3276 0.02497 0.34323 0.01896 0.3592 0.01595 C 0.36632 0.01318 0.37361 0.0111 0.38107 0.00948 C 0.45885 0.01017 0.53628 0.01017 0.61423 0.01156 C 0.62413 0.01179 0.6368 0.02081 0.64618 0.02474 C 0.67291 0.03515 0.69791 0.04764 0.72517 0.05689 C 0.7342 0.06429 0.72812 0.06036 0.74409 0.06544 C 0.74618 0.06614 0.75069 0.06776 0.75069 0.06799 C 0.82725 0.06683 0.90364 0.06729 0.98003 0.06544 C 0.98889 0.06521 1.00555 0.05689 1.00555 0.05712 C 1.01093 0.04926 1.01944 0.04833 1.02743 0.04625 C 1.03593 0.04047 1.04496 0.03815 1.05434 0.03538 C 1.06684 0.02705 1.0842 0.02474 1.09826 0.02243 C 1.10729 0.01549 1.11128 0.0141 1.1217 0.01156 C 1.12916 0.00716 1.13611 0.00416 1.14357 0.00092 C 1.14618 -0.00209 1.15625 -0.01457 1.15868 -0.01642 C 1.16145 -0.01804 1.16458 -0.01758 1.16718 -0.01827 C 1.17465 -0.02059 1.18211 -0.02406 1.18923 -0.02706 C 1.20764 -0.03493 1.22639 -0.04325 1.24514 -0.05065 C 1.25555 -0.05944 1.2684 -0.06106 1.28038 -0.06568 C 1.29201 -0.07008 1.30503 -0.08257 1.31753 -0.0828 C 1.3625 -0.08349 1.40746 -0.0828 1.45243 -0.0828 L 1.42569 -0.05481 " pathEditMode="relative" rAng="0" ptsTypes="ffffffffffffffffffffffffffffAA">
                                      <p:cBhvr>
                                        <p:cTn id="12" dur="34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22" y="-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67 C 0.00295 0.00416 0.00521 0.00023 0.00833 -0.00162 C 0.01354 -0.00486 0.01944 -0.00555 0.02482 -0.0081 C 0.04062 -0.0148 0.05712 -0.0192 0.07257 -0.0266 C 0.08524 -0.03284 0.1 -0.03562 0.11215 -0.04348 C 0.12239 -0.04996 0.13246 -0.05435 0.14357 -0.05805 C 0.1526 -0.06568 0.16614 -0.06823 0.17673 -0.07262 C 0.196 -0.08071 0.21597 -0.08256 0.23611 -0.08511 C 0.25017 -0.08719 0.26302 -0.09181 0.27743 -0.09343 C 0.35764 -0.09274 0.43767 -0.09297 0.51788 -0.09158 C 0.53785 -0.09135 0.55833 -0.07146 0.57743 -0.06638 C 0.5901 -0.05828 0.57743 -0.06522 0.59219 -0.06013 C 0.60451 -0.05597 0.61614 -0.04949 0.62847 -0.04533 C 0.63923 -0.03631 0.65729 -0.03261 0.66979 -0.03076 C 0.72882 -0.01342 0.79531 -0.0303 0.85625 -0.03724 C 0.86371 -0.04209 0.87118 -0.04232 0.87934 -0.04533 C 0.88559 -0.05088 0.88976 -0.05204 0.89739 -0.05389 C 0.90538 -0.06036 0.91337 -0.06036 0.92205 -0.06429 C 0.93264 -0.06869 0.94305 -0.07239 0.95364 -0.07678 C 0.96493 -0.08141 0.95208 -0.07586 0.96337 -0.08303 C 0.97222 -0.08881 0.98281 -0.08973 0.99166 -0.09575 C 0.99444 -0.0976 0.9967 -0.10037 0.99965 -0.10199 C 1.0092 -0.10731 1.02257 -0.10985 1.03264 -0.1124 C 1.04548 -0.12049 1.05173 -0.12119 1.06736 -0.1228 C 1.11371 -0.13367 1.15642 -0.12581 1.2059 -0.12489 C 1.22726 -0.11656 1.24826 -0.108 1.27031 -0.10384 C 1.28785 -0.0932 1.30781 -0.08835 1.32656 -0.08118 C 1.3342 -0.07054 1.34722 -0.06823 1.35781 -0.06429 C 1.36666 -0.06106 1.37448 -0.05666 1.38246 -0.05181 C 1.38837 -0.04834 1.39462 -0.04764 1.40069 -0.04533 C 1.41319 -0.0407 1.42587 -0.03677 1.43854 -0.03307 C 1.44774 -0.02521 1.45694 -0.02521 1.4684 -0.02267 C 1.47482 -0.02105 1.4816 -0.01804 1.48802 -0.01619 C 1.50434 -0.00625 1.53785 -0.0081 1.5592 -0.0081 L 1.54253 -0.0081 " pathEditMode="relative" rAng="0" ptsTypes="fffffffffffffffffffffffffffffffffAA">
                                      <p:cBhvr>
                                        <p:cTn id="14" dur="39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1" y="-70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48566E-6 C 0.004 -0.00787 0.00365 -0.00972 0.01354 -0.00995 C 0.06129 -0.01041 0.10903 -0.0088 0.15677 -0.00787 C 0.17691 -0.0014 0.19601 0.01248 0.2165 0.0178 C 0.22379 0.02428 0.23299 0.02543 0.24184 0.02774 C 0.24827 0.03329 0.25504 0.03376 0.26268 0.03561 C 0.28733 0.0518 0.36667 0.04578 0.37014 0.04578 C 0.41493 0.04486 0.45973 0.04486 0.50452 0.0437 C 0.51059 0.04347 0.51094 0.04 0.5165 0.03746 C 0.52431 0.03422 0.53351 0.03052 0.54184 0.02774 C 0.5625 0.02081 0.58247 0.01109 0.60313 0.00392 C 0.61111 0.00115 0.61754 -0.00371 0.62552 -0.00602 C 0.70209 -0.0754 0.81059 -0.01065 0.90313 -0.00995 C 0.91459 -0.00695 0.92587 -0.00278 0.93733 -5.48566E-6 C 0.95191 0.00762 0.96667 0.01317 0.98212 0.01595 C 0.99115 0.02358 0.98299 0.01803 1 0.02173 C 1.004 0.02266 1.00782 0.02451 1.01198 0.02589 C 1.02066 0.03144 1.02969 0.03376 1.03889 0.03746 C 1.05105 0.04278 1.05834 0.04578 1.0717 0.04763 C 1.08455 0.05133 1.0974 0.05272 1.11059 0.05573 C 1.16476 0.05503 1.2191 0.05365 1.27327 0.05365 " pathEditMode="relative" ptsTypes="ffffffffffffffffffffA">
                                      <p:cBhvr>
                                        <p:cTn id="16" dur="64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35 -3.09898E-6 C -0.03542 -0.00138 -0.0026 -3.09898E-6 0.12326 -0.00786 C 0.13906 -0.01133 0.15382 -0.01572 0.17014 -0.0178 C 0.19427 -0.02451 0.16788 -0.0178 0.22708 -0.02174 C 0.24444 -0.02289 0.26007 -0.03237 0.27639 -0.03584 C 0.29514 -0.04579 0.32153 -0.04163 0.34323 -0.04163 " pathEditMode="relative" rAng="0" ptsTypes="fffffA">
                                      <p:cBhvr>
                                        <p:cTn id="18" dur="29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-22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9778E-7 L 0.05955 -0.06337 C 0.07205 -0.07771 0.09063 -0.08534 0.11007 -0.08534 C 0.13177 -0.08534 0.14966 -0.07771 0.16198 -0.06337 L 0.2217 -3.9778E-7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4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1 -0.03519 C 0.01598 -0.0382 0.03125 -0.0412 0.05105 -0.04398 C 0.07188 -0.05509 0.06164 -0.0507 0.0783 -0.05741 C 0.09185 -0.0706 0.07379 -0.0544 0.09237 -0.06528 C 0.09983 -0.06991 0.09914 -0.07593 0.10608 -0.08032 C 0.11164 -0.0838 0.11858 -0.08704 0.12414 -0.09051 C 0.13299 -0.09514 0.13872 -0.10556 0.14341 -0.11042 C 0.1566 -0.12384 0.16771 -0.13773 0.17987 -0.15162 C 0.18351 -0.17986 0.18143 -0.18079 0.19375 -0.2 C 0.20174 -0.22616 0.19862 -0.21065 0.19862 -0.24583 " pathEditMode="relative" rAng="0" ptsTypes="fffffffffA">
                                      <p:cBhvr>
                                        <p:cTn id="22" dur="2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105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12812 C 0.01806 -0.1272 0.03576 -0.12697 0.05365 -0.12558 C 0.06285 -0.12488 0.07361 -0.11772 0.08281 -0.11425 C 0.09271 -0.11031 0.09687 -0.11124 0.11007 -0.10985 C 0.12118 -0.10638 0.11389 -0.10893 0.12708 -0.10291 C 0.12899 -0.10199 0.13229 -0.10083 0.13229 -0.1006 C 0.14132 -0.08904 0.12969 -0.10291 0.1408 -0.09389 C 0.15469 -0.08279 0.13229 -0.09644 0.14931 -0.08488 C 0.15851 -0.07886 0.16719 -0.07516 0.17691 -0.07123 C 0.19306 -0.06452 0.20868 -0.05735 0.225 -0.05065 C 0.23854 -0.03839 0.25469 -0.03006 0.27083 -0.02359 C 0.28056 -0.01064 0.27535 -0.01388 0.28437 -0.00971 C 0.28681 0.00023 0.29479 0.00694 0.30139 0.01249 C 0.30469 0.02544 0.31007 0.02775 0.31528 0.03793 C 0.32014 0.04857 0.31719 0.05111 0.32569 0.05828 C 0.33003 0.07771 0.32361 0.05412 0.33073 0.06961 C 0.3316 0.07146 0.3316 0.07447 0.33229 0.07655 C 0.33524 0.08372 0.33906 0.0895 0.34253 0.0969 C 0.34653 0.11309 0.35087 0.12373 0.35799 0.1376 C 0.36094 0.14408 0.36128 0.15102 0.36337 0.15796 C 0.36736 0.17368 0.37118 0.19033 0.37517 0.2056 C 0.38003 0.22687 0.38524 0.24722 0.3908 0.26758 C 0.3934 0.27729 0.39444 0.28793 0.39757 0.29718 C 0.4033 0.31545 0.40851 0.3321 0.41302 0.35176 C 0.41406 0.37512 0.41441 0.40148 0.42465 0.42206 C 0.42812 0.44218 0.43403 0.46138 0.43854 0.48127 C 0.44358 0.54093 0.43785 0.46808 0.44201 0.60407 C 0.44271 0.62812 0.45399 0.64986 0.45885 0.67229 C 0.46181 0.69658 0.46667 0.71832 0.47795 0.73797 C 0.4809 0.75278 0.48628 0.76619 0.48854 0.78168 C 0.49097 0.80018 0.49444 0.81822 0.49861 0.83603 C 0.49913 0.85268 0.49896 0.86933 0.50017 0.88599 C 0.50052 0.88992 0.50122 0.87835 0.50191 0.87465 C 0.5026 0.87095 0.5033 0.86702 0.50382 0.86332 C 0.50694 0.84436 0.51024 0.82562 0.51406 0.80643 C 0.51736 0.79001 0.52708 0.78006 0.53299 0.76573 C 0.53681 0.75532 0.54028 0.7426 0.54323 0.73127 C 0.54444 0.7271 0.54826 0.72456 0.55 0.71994 C 0.55451 0.70837 0.55972 0.6982 0.56719 0.68825 C 0.57031 0.67715 0.57674 0.66767 0.5842 0.66096 C 0.58628 0.65657 0.58889 0.65194 0.59115 0.64755 C 0.59201 0.645 0.59479 0.64061 0.59479 0.64084 C 0.59844 0.62396 0.59306 0.64292 0.60139 0.62928 C 0.60312 0.6265 0.60312 0.62257 0.60469 0.62003 C 0.60677 0.61633 0.60937 0.61378 0.61163 0.61101 C 0.6158 0.59991 0.62135 0.59089 0.62691 0.58141 C 0.63108 0.57516 0.6316 0.56892 0.63576 0.56314 C 0.63976 0.54833 0.64236 0.55042 0.65122 0.54278 C 0.66163 0.52105 0.68177 0.50925 0.69705 0.49514 C 0.70365 0.48913 0.71076 0.47965 0.71823 0.47664 C 0.72465 0.46785 0.73299 0.46623 0.73993 0.4586 C 0.75365 0.44426 0.76632 0.43455 0.78142 0.42414 C 0.79392 0.41628 0.80469 0.40402 0.81736 0.39685 C 0.82465 0.39269 0.83368 0.3913 0.84167 0.38807 C 0.84983 0.3802 0.8434 0.38483 0.85694 0.38136 C 0.8724 0.37743 0.88073 0.37211 0.89774 0.37003 C 0.90781 0.36656 0.91719 0.3617 0.92691 0.35846 C 0.93559 0.35083 0.94653 0.34875 0.95642 0.34482 C 0.95972 0.34343 0.96354 0.34297 0.96632 0.34019 C 0.9684 0.33881 0.96962 0.33649 0.97153 0.3358 C 0.97587 0.33418 0.9809 0.33418 0.98559 0.33349 C 1.00538 0.3247 1.01858 0.31984 1.04028 0.31753 C 1.04236 0.31637 1.04497 0.31614 1.04722 0.31522 C 1.04878 0.31406 1.05035 0.31175 1.05208 0.31059 C 1.05521 0.30944 1.05781 0.30944 1.06094 0.30851 C 1.06997 0.30481 1.07951 0.30065 1.08854 0.29718 C 1.1158 0.28446 1.14253 0.27035 1.17066 0.26064 C 1.18611 0.24746 1.20469 0.24722 1.22187 0.24029 C 1.25191 0.21392 1.20069 0.23173 1.30069 0.22895 C 1.3151 0.22225 1.32899 0.21577 1.34375 0.213 C 1.35521 0.21554 1.35104 0.213 1.35747 0.21762 " pathEditMode="relative" rAng="0" ptsTypes="ffffffffffffffffffffffffffffffffffffffffffffffffffffffffffffffffffffffA">
                                      <p:cBhvr>
                                        <p:cTn id="24" dur="56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2" y="509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2.96296E-6 C 0.01615 -0.01967 0.04896 -0.0206 0.07014 -0.02569 C 0.08403 -0.03657 0.10139 -0.03634 0.11684 -0.04259 C 0.1191 -0.04352 0.12153 -0.04421 0.12378 -0.0456 C 0.12691 -0.04699 0.12969 -0.04953 0.13299 -0.05115 C 0.15017 -0.05879 0.1691 -0.0625 0.18681 -0.06782 C 0.1974 -0.07453 0.20816 -0.07754 0.21927 -0.08217 C 0.22188 -0.0831 0.22656 -0.08495 0.22656 -0.08449 C 0.25104 -0.10532 0.21667 -0.07801 0.24045 -0.09352 C 0.24531 -0.09652 0.24913 -0.10231 0.25451 -0.1044 C 0.26319 -0.10833 0.27188 -0.11365 0.28021 -0.11852 " pathEditMode="relative" rAng="0" ptsTypes="ffffffffffA">
                                      <p:cBhvr>
                                        <p:cTn id="26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59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26457E-6 C 0.06493 0.0007 0.12934 -4.26457E-6 0.19427 0.00185 C 0.20451 0.00209 0.20364 0.00625 0.21024 0.00995 C 0.21892 0.01457 0.23003 0.01735 0.23941 0.01989 C 0.27482 0.02961 0.30121 0.034 0.33923 0.03585 C 0.51719 0.09598 0.71128 0.03839 0.89774 0.03978 C 0.91215 0.03978 0.92864 0.04973 0.94323 0.05158 C 0.9533 0.05551 0.97291 0.0599 0.98107 0.06568 C 0.99062 0.07239 1.00121 0.07447 1.01198 0.07748 C 1.01371 0.07794 1.021 0.08118 1.02291 0.08141 C 1.03333 0.08257 1.0434 0.0828 1.05382 0.08349 C 1.10087 0.1013 1.20312 0.0858 1.21319 0.08557 C 1.23281 0.08002 1.25156 0.07216 1.27153 0.06962 C 1.30451 0.05759 1.29219 0.06383 1.35121 0.06152 C 1.41094 0.05921 1.36041 0.05967 1.41649 0.05967 " pathEditMode="relative" rAng="0" ptsTypes="ffffffffffffffA">
                                      <p:cBhvr>
                                        <p:cTn id="28" dur="6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16" y="50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1656E-6 C 0.00139 0.00092 0.00903 0.00578 0.01042 0.00786 C 0.01146 0.00971 0.01111 0.01225 0.01198 0.0141 C 0.01319 0.01665 0.01493 0.01942 0.01649 0.02197 C 0.01701 0.02382 0.01684 0.02659 0.01788 0.02775 C 0.01892 0.02913 0.02101 0.02867 0.0224 0.02983 C 0.02517 0.03214 0.02726 0.03538 0.02986 0.03769 C 0.03767 0.04509 0.04375 0.05527 0.05226 0.06151 C 0.06823 0.07331 0.04826 0.05666 0.06424 0.07169 C 0.06719 0.07423 0.07326 0.07955 0.07326 0.07955 C 0.07483 0.08649 0.07413 0.08626 0.07917 0.09158 C 0.08194 0.09458 0.08819 0.09921 0.08819 0.09921 C 0.09444 0.11216 0.10069 0.12465 0.11198 0.12904 C 0.11892 0.13552 0.12604 0.1413 0.13281 0.14708 C 0.13854 0.1524 0.14358 0.16003 0.14931 0.16512 C 0.15365 0.16905 0.15972 0.17113 0.16424 0.17483 C 0.17361 0.18293 0.18177 0.19565 0.19253 0.20097 C 0.19948 0.2042 0.20781 0.20629 0.2151 0.20883 C 0.2224 0.21484 0.23056 0.21808 0.23889 0.22062 C 0.24427 0.22548 0.24913 0.22641 0.25521 0.22872 C 0.27292 0.23543 0.28194 0.24028 0.30174 0.24236 C 0.32101 0.2419 0.34045 0.24236 0.35972 0.24074 C 0.36806 0.23982 0.37847 0.23172 0.38663 0.22872 C 0.3967 0.22479 0.41024 0.22155 0.41944 0.21484 C 0.42865 0.2079 0.43646 0.20351 0.44635 0.19889 C 0.45747 0.18385 0.47187 0.17761 0.48663 0.17113 C 0.50556 0.16304 0.52292 0.14986 0.5434 0.14916 C 0.57118 0.14777 0.59913 0.14777 0.62691 0.14708 C 0.64549 0.13691 0.62344 0.14777 0.66267 0.1413 C 0.66493 0.14084 0.66667 0.13806 0.66875 0.13737 C 0.6717 0.13598 0.67465 0.13598 0.6776 0.13529 C 0.67917 0.13482 0.68056 0.1339 0.68212 0.13321 C 0.68906 0.1265 0.69653 0.12465 0.70451 0.12141 C 0.71163 0.11517 0.72031 0.11517 0.72847 0.11147 C 0.73767 0.10707 0.74757 0.10245 0.75677 0.09759 C 0.76215 0.09458 0.76476 0.08973 0.77014 0.08765 C 0.77413 0.08418 0.77674 0.07909 0.78073 0.07539 C 0.78264 0.07377 0.78472 0.07331 0.78663 0.07169 C 0.78976 0.06891 0.79253 0.06637 0.79549 0.06359 C 0.80087 0.05874 0.80608 0.05874 0.81198 0.05573 C 0.82934 0.04671 0.8474 0.03908 0.8658 0.03584 C 0.9349 0.00624 1.03108 0.03399 1.11042 0.02983 C 1.12951 0.02382 1.10312 0.0326 1.1224 0.02382 C 1.13142 0.01988 1.14149 0.01665 1.15087 0.0141 C 1.15625 0.0104 1.16424 0.00254 1.17014 4.11656E-6 C 1.17726 -0.00902 1.18646 -0.01041 1.1941 -0.01781 C 1.20365 -0.02729 1.19375 -0.02198 1.20295 -0.02568 C 1.20694 -0.03099 1.21285 -0.03955 1.21788 -0.04186 C 1.22517 -0.05135 1.22726 -0.06222 1.23281 -0.07355 C 1.23507 -0.07817 1.23437 -0.08442 1.23594 -0.08927 C 1.24028 -0.10199 1.24809 -0.11356 1.25382 -0.12512 C 1.2559 -0.13391 1.25434 -0.13622 1.26128 -0.139 C 1.26285 -0.14038 1.26406 -0.14223 1.2658 -0.14316 C 1.26823 -0.14455 1.27917 -0.14663 1.27917 -0.1531 " pathEditMode="relative" ptsTypes="fffffffffffffffffffffffffffffffffffffffffffffffffffffA">
                                      <p:cBhvr>
                                        <p:cTn id="30" dur="38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2.7012E-6 C -0.0467 0.0007 -0.09358 -2.7012E-6 -0.14028 0.00185 C -0.14618 0.00209 -0.15417 0.00879 -0.15972 0.0118 C -0.16945 0.01712 -0.1809 0.0229 -0.19097 0.02591 C -0.22031 0.03493 -0.23681 0.03816 -0.26858 0.03978 C -0.3283 0.0643 -0.26667 0.03955 -0.44618 0.04371 C -0.45747 0.04394 -0.47292 0.0488 -0.48351 0.04973 C -0.56094 0.07332 -0.64497 0.04764 -0.72083 0.04764 " pathEditMode="relative" ptsTypes="fffffffA">
                                      <p:cBhvr>
                                        <p:cTn id="32" dur="5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17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6.2963E-6 C 0.01268 -0.00347 0.01181 -0.0074 0.02032 -0.01874 C 0.0224 -0.02708 0.02431 -0.03055 0.02969 -0.03541 C 0.03421 -0.04444 0.04132 -0.04675 0.04688 -0.05416 C 0.05747 -0.06828 0.07171 -0.08124 0.08594 -0.08749 C 0.09202 -0.0956 0.09792 -0.09606 0.10469 -0.10208 C 0.10886 -0.11041 0.11112 -0.10902 0.11719 -0.11458 C 0.11823 -0.11666 0.11893 -0.11921 0.12032 -0.12083 C 0.1231 -0.12407 0.12969 -0.12916 0.12969 -0.12916 C 0.13316 -0.13634 0.13143 -0.13356 0.13438 -0.13749 " pathEditMode="relative" ptsTypes="fffffffffA">
                                      <p:cBhvr>
                                        <p:cTn id="43" dur="2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0" objId="4"/>
        <p14:stopEvt time="8293" objId="4"/>
        <p14:stopEvt time="1165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42" name="Picture 2" descr="C:\Users\Anna\Desktop\КАЗКА\КОЛОБОК\vnutri_izbi--5MOSFER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/>
          <a:stretch/>
        </p:blipFill>
        <p:spPr bwMode="auto">
          <a:xfrm>
            <a:off x="0" y="0"/>
            <a:ext cx="9205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nna\Desktop\КАЗКА\КОЛОБОК\0_4d965_35e22d16_L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4970"/>
            <a:ext cx="1282215" cy="26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nna\Desktop\КАЗКА\КОЛОБОК\545616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73" y="1700808"/>
            <a:ext cx="3312052" cy="54615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nna\Desktop\КАЗКА\КОЛОБОК\7403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4" y="2276872"/>
            <a:ext cx="134953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-2916832" y="1700808"/>
            <a:ext cx="2613511" cy="4922935"/>
            <a:chOff x="-2916832" y="1700808"/>
            <a:chExt cx="2613511" cy="492293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245" name="Picture 5" descr="C:\Users\Anna\Desktop\КАЗКА\КОЛОБОК\515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16832" y="1700808"/>
              <a:ext cx="2506853" cy="492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:\Users\Anna\Desktop\КАЗКА\КОЛОБОК\basket-with-different-fresh-berries-on-a-white-background_126223382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6475">
              <a:off x="-1714429" y="3424866"/>
              <a:ext cx="1411108" cy="98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7" name="Picture 5" descr="C:\Users\Anna\Desktop\КАЗКА\КОЛОБОК\7628342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366" y="4725144"/>
            <a:ext cx="3015052" cy="30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стер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417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641"/>
    </mc:Choice>
    <mc:Fallback xmlns="">
      <p:transition spd="slow" advClick="0" advTm="20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3886 C -0.00989 -0.08303 0.00174 -0.04417 -0.09097 -0.04279 C -0.24132 -0.04047 -0.39149 -0.03886 -0.54184 -0.03886 " pathEditMode="relative" rAng="0" ptsTypes="ffA">
                                      <p:cBhvr>
                                        <p:cTn id="10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22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66667E-6 -1.48148E-6 C 0.15903 -1.48148E-6 0.31806 -1.48148E-6 0.47708 -1.48148E-6 " pathEditMode="relative" ptsTypes="f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208 0.02407 C 0.12847 0.02314 0.23993 0.01967 0.37135 0.01898 C 0.38542 0.01736 0.40052 0.01574 0.41424 0.01388 C 0.5026 0.01412 0.59132 0.01412 0.67951 0.01481 C 0.69045 0.01481 0.69826 0.01643 0.70694 0.01898 C 0.99184 0.01759 1.09427 0.01481 1.42239 0.01481 L 1.46059 0.01481 " pathEditMode="relative" rAng="0" ptsTypes="fffffAA">
                                      <p:cBhvr>
                                        <p:cTn id="14" dur="8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2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0" objId="7"/>
        <p14:stopEvt time="20641" objId="6"/>
        <p14:stopEvt time="2064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Anna\Desktop\КАЗКА\КОЛОБОК\0_4d965_35e22d16_L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0" y="1412776"/>
            <a:ext cx="15842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" y="-26580"/>
            <a:ext cx="9180512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Anna\Desktop\КАЗКА\КОЛОБОК\0_4d965_35e22d16_L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0" y="1318033"/>
            <a:ext cx="1584224" cy="3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476868" y="2007043"/>
            <a:ext cx="1980984" cy="3891266"/>
            <a:chOff x="2467392" y="1933618"/>
            <a:chExt cx="1980984" cy="3891266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67392" y="1933618"/>
              <a:ext cx="1980984" cy="3891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13751">
              <a:off x="3610262" y="3535275"/>
              <a:ext cx="700068" cy="299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1" name="Picture 5" descr="C:\Users\Anna\Desktop\КАЗКА\КОЛОБОК\koshka38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3211738"/>
            <a:ext cx="1039691" cy="128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908704" y="3856585"/>
            <a:ext cx="3198514" cy="5511669"/>
            <a:chOff x="9150350" y="3140968"/>
            <a:chExt cx="2403301" cy="4719581"/>
          </a:xfrm>
        </p:grpSpPr>
        <p:pic>
          <p:nvPicPr>
            <p:cNvPr id="9219" name="Picture 3" descr="C:\Users\Anna\Desktop\КАЗКА\КОЛОБОК\515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50350" y="3140968"/>
              <a:ext cx="2403301" cy="471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:\Users\Anna\Desktop\КАЗКА\КОЛОБОК\drozhzhevoe-testo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5" t="31323" r="17400" b="34460"/>
            <a:stretch/>
          </p:blipFill>
          <p:spPr bwMode="auto">
            <a:xfrm rot="669671">
              <a:off x="9347695" y="5116057"/>
              <a:ext cx="847622" cy="32218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36124" y="1318033"/>
            <a:ext cx="609600" cy="609600"/>
          </a:xfrm>
          <a:prstGeom prst="rect">
            <a:avLst/>
          </a:prstGeom>
        </p:spPr>
      </p:pic>
      <p:pic>
        <p:nvPicPr>
          <p:cNvPr id="8" name="костер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2324" y="3108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834"/>
    </mc:Choice>
    <mc:Fallback xmlns="">
      <p:transition spd="slow" advClick="0" advTm="1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13 -0.10705 C -0.26024 -0.11006 -0.27083 -0.11375 -0.28177 -0.11722 C -0.28784 -0.12416 -0.29514 -0.12555 -0.30295 -0.12878 C -0.32187 -0.13641 -0.34114 -0.14543 -0.36024 -0.15052 C -0.37309 -0.16115 -0.39288 -0.15884 -0.40833 -0.16231 C -0.42517 -0.17734 -0.45121 -0.17942 -0.47152 -0.1815 C -0.50069 -0.18936 -0.52396 -0.19006 -0.5559 -0.19144 C -0.60139 -0.20277 -0.55173 -0.19098 -0.67274 -0.19607 C -0.6835 -0.19653 -0.69218 -0.20393 -0.70173 -0.20809 C -0.73159 -0.2215 -0.76146 -0.23144 -0.79166 -0.24393 C -0.79982 -0.25364 -0.80746 -0.25965 -0.81857 -0.26312 C -0.83021 -0.27306 -0.81753 -0.26404 -0.83368 -0.27052 C -0.86718 -0.28439 -0.86684 -0.28254 -0.91041 -0.28462 C -0.91701 -0.28555 -0.92343 -0.28601 -0.92986 -0.2874 C -0.93489 -0.28832 -0.94514 -0.29202 -0.94514 -0.29156 C -0.95121 -0.29595 -0.95746 -0.29919 -0.96423 -0.30173 C -0.96909 -0.30335 -0.97951 -0.30636 -0.97951 -0.30612 C -0.9901 -0.31468 -1.00086 -0.32323 -1.01215 -0.33017 C -1.0184 -0.33826 -1.01336 -0.33364 -1.02378 -0.33757 C -1.0276 -0.33896 -1.03507 -0.34219 -1.03507 -0.34196 C -1.0401 -0.34821 -1.04392 -0.35167 -1.05069 -0.35422 C -1.06423 -0.36555 -1.05746 -0.36254 -1.06961 -0.36601 C -1.07517 -0.37364 -1.07899 -0.37572 -1.08663 -0.37826 C -1.09097 -0.38289 -1.09253 -0.38751 -1.09809 -0.38751 " pathEditMode="relative" rAng="0" ptsTypes="fffffffffffffffffffffff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48" y="-140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38889E-6 0.00046 C 0.00208 -0.0081 0.00781 -0.01366 0.01424 -0.01644 C 0.02101 -0.02523 0.02899 -0.02732 0.03802 -0.03125 C 0.05018 -0.03657 0.0632 -0.04097 0.07465 -0.04815 " pathEditMode="relative" rAng="0" ptsTypes="fff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playEvt time="0" objId="8"/>
        <p14:stopEvt time="13426" objId="7"/>
        <p14:stopEvt time="14834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na\Desktop\КАЗКА\КОЛОБОК\vnutri_izbi--ATMOSFER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nna\Desktop\КАЗКА\КОЛОБОК\0_4d965_35e22d16_L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1550905" cy="21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na\Desktop\КАЗКА\КОЛОБОК\7403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708920"/>
            <a:ext cx="1219200" cy="14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122145" y="2182062"/>
            <a:ext cx="3785917" cy="5357700"/>
            <a:chOff x="9362426" y="1781992"/>
            <a:chExt cx="3785917" cy="5357700"/>
          </a:xfrm>
        </p:grpSpPr>
        <p:pic>
          <p:nvPicPr>
            <p:cNvPr id="11268" name="Picture 4" descr="C:\Users\Anna\Desktop\КАЗКА\КОЛОБОК\5155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207785" y="1781992"/>
              <a:ext cx="2940558" cy="535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Anna\Desktop\КАЗКА\КОЛОБОК\full_____________________________________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426" y="3504302"/>
              <a:ext cx="2501156" cy="250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9" name="Picture 5" descr="C:\Users\Anna\Desktop\КАЗКА\КОЛОБОК\plate_PNG532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552" y="3603719"/>
              <a:ext cx="2130122" cy="131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C:\Users\Anna\Desktop\КАЗКА\КОЛОБОК\Без им516520ени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282" y="3107051"/>
              <a:ext cx="1487478" cy="135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2056" y="2060848"/>
            <a:ext cx="609600" cy="609600"/>
          </a:xfrm>
          <a:prstGeom prst="rect">
            <a:avLst/>
          </a:prstGeom>
        </p:spPr>
      </p:pic>
      <p:pic>
        <p:nvPicPr>
          <p:cNvPr id="5" name="костер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3074" y="3037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3618 C -0.05417 0.12786 -0.26979 0.05202 -0.27708 0.04601 C -0.28958 0.03584 -0.30469 0.0319 -0.3184 0.02566 C -0.33056 0.02011 -0.34184 0.01341 -0.35486 0.0104 C -0.37344 3.12139E-6 -0.39219 -0.01064 -0.41111 -0.02012 C -0.42066 -0.02474 -0.43056 -0.02729 -0.43993 -0.0326 C -0.46406 -0.04625 -0.48733 -0.06405 -0.51302 -0.06821 C -0.62274 -0.11376 -0.7908 -0.07515 -0.85695 -0.07584 C -0.87361 -0.08278 -0.86493 -0.08 -0.88281 -0.08347 C -0.89132 -0.0881 -0.89722 -0.09041 -0.90573 -0.09364 C -0.91285 -0.09619 -0.92014 -0.10289 -0.92708 -0.10359 C -0.93889 -0.10521 -0.95035 -0.10544 -0.96198 -0.10613 C -0.98264 -0.11769 -0.99306 -0.11469 -1.01997 -0.1163 C -1.02101 -0.11677 -1.04427 -0.11908 -1.04879 -0.12139 C -1.05052 -0.12232 -1.05174 -0.12509 -1.0533 -0.12648 C -1.05816 -0.13041 -1.06597 -0.13064 -1.07014 -0.13156 C -1.07604 -0.13804 -1.08195 -0.13711 -1.08837 -0.14174 C -1.09705 -0.14798 -1.10556 -0.15376 -1.11424 -0.15954 C -1.12431 -0.16625 -1.13507 -0.16925 -1.14462 -0.17711 " pathEditMode="relative" rAng="0" ptsTypes="fffffffffffffffffff">
                                      <p:cBhvr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96" y="-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playEvt time="0" objId="5"/>
        <p14:stopEvt time="4362" objId="4"/>
        <p14:stopEvt time="7500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4000" cy="6858000"/>
            <a:chOff x="668740" y="694503"/>
            <a:chExt cx="7151427" cy="5583467"/>
          </a:xfrm>
        </p:grpSpPr>
        <p:pic>
          <p:nvPicPr>
            <p:cNvPr id="12290" name="Picture 2" descr="C:\Users\Anna\Desktop\КАЗКА\Resize_of_4b08ece9449b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0127" r="14492" b="8458"/>
            <a:stretch/>
          </p:blipFill>
          <p:spPr bwMode="auto">
            <a:xfrm>
              <a:off x="668740" y="694503"/>
              <a:ext cx="7151427" cy="558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C:\Users\Anna\Desktop\КАЗКА\КОЛОБОК\1_60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292372"/>
              <a:ext cx="4320480" cy="456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2" name="Picture 4" descr="C:\Users\Anna\Desktop\КАЗКА\КОЛОБОК\plate_PNG532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32748"/>
            <a:ext cx="826531" cy="5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nna\Desktop\КАЗКА\e6243746dee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1187624" cy="7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61353"/>
            <a:ext cx="1800200" cy="108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38" y="4988021"/>
            <a:ext cx="1800200" cy="82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 descr="C:\Users\Anna\Desktop\КАЗКА\КОЛОБОК\chat_080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516" y="5302074"/>
            <a:ext cx="665815" cy="665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:\Users\Anna\Desktop\КАЗКА\e6243746dee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7" y="5981109"/>
            <a:ext cx="990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:\Users\Anna\Desktop\КАЗКА\КОЛОБОК\c43dad22553ad00d484c19931c056221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920" y="390647"/>
            <a:ext cx="1424116" cy="14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1814763"/>
            <a:ext cx="14208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131" y="3264898"/>
            <a:ext cx="142081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 descr="C:\Users\Anna\Pictures\солнышко\315288020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4973" y="-459432"/>
            <a:ext cx="1718390" cy="14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C:\Users\Anna\Desktop\КАЗКА\0_107c79_7aedab82_M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49" y="-619125"/>
            <a:ext cx="1998971" cy="13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75" y="385"/>
            <a:ext cx="1000125" cy="67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916" y="-97909"/>
            <a:ext cx="1692696" cy="11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516" y="54491"/>
            <a:ext cx="1692696" cy="11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-3354024" y="5634981"/>
            <a:ext cx="2707716" cy="1929026"/>
            <a:chOff x="-2456084" y="5248156"/>
            <a:chExt cx="2707716" cy="1929026"/>
          </a:xfrm>
        </p:grpSpPr>
        <p:pic>
          <p:nvPicPr>
            <p:cNvPr id="24" name="Picture 9" descr="C:\Users\Anna\Desktop\КАЗКА\КОЛОБОК\hannibal.gif"/>
            <p:cNvPicPr>
              <a:picLocks noChangeAspect="1" noChangeArrowheads="1" noCrop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8719" y="5248156"/>
              <a:ext cx="1908720" cy="168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C:\Users\Anna\Desktop\КАЗКА\КОЛОБОК\hannibal.gif"/>
            <p:cNvPicPr>
              <a:picLocks noChangeAspect="1" noChangeArrowheads="1" noCrop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89" y="5551311"/>
              <a:ext cx="1839221" cy="1625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C:\Users\Anna\Desktop\КАЗКА\КОЛОБОК\hannibal.gif"/>
            <p:cNvPicPr>
              <a:picLocks noChangeAspect="1" noChangeArrowheads="1" noCrop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56084" y="5577221"/>
              <a:ext cx="1536473" cy="1358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C:\Users\Anna\Desktop\КАЗКА\КОЛОБОК\anim (653)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09" y="4505326"/>
            <a:ext cx="1553728" cy="1244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96959"/>
            <a:ext cx="754523" cy="7401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24528" y="2223544"/>
            <a:ext cx="609600" cy="609600"/>
          </a:xfrm>
          <a:prstGeom prst="rect">
            <a:avLst/>
          </a:prstGeom>
        </p:spPr>
      </p:pic>
      <p:pic>
        <p:nvPicPr>
          <p:cNvPr id="4" name="skotskii_dvo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20212" y="3827512"/>
            <a:ext cx="609600" cy="609600"/>
          </a:xfrm>
          <a:prstGeom prst="rect">
            <a:avLst/>
          </a:prstGeom>
        </p:spPr>
      </p:pic>
      <p:pic>
        <p:nvPicPr>
          <p:cNvPr id="5" name="dvo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629328" y="2960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94"/>
    </mc:Choice>
    <mc:Fallback xmlns="">
      <p:transition spd="slow" advClick="0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46 C 0.03159 0.01249 0.08524 0.00763 0.11319 0.00856 C 0.15364 0.00601 0.19427 0.00624 0.23472 0.00254 C 0.26336 -0.00879 0.29253 -0.0185 0.32152 -0.02798 C 0.32743 -0.03261 0.33298 -0.0333 0.33941 -0.03585 C 0.3776 -0.03515 0.41597 -0.03515 0.45434 -0.034 C 0.46198 -0.03377 0.45954 -0.03122 0.46562 -0.02798 C 0.48073 -0.01989 0.49895 -0.01388 0.51493 -0.00948 C 0.53073 4.62535E-7 0.55 0.00856 0.56718 0.01249 C 0.57604 0.01688 0.58437 0.02012 0.59357 0.02266 C 0.60052 0.02845 0.60885 0.0296 0.61666 0.03284 C 0.63159 0.03885 0.64652 0.04556 0.66232 0.04903 C 0.67777 0.0488 0.80607 0.06105 0.8493 0.02475 C 0.85746 0.01018 0.87343 0.00648 0.88698 0.00254 C 0.89045 0.00139 0.89357 -0.00116 0.89704 -0.00162 C 0.91111 -0.00347 0.93941 -0.00555 0.93941 -0.00532 C 0.99427 -0.00486 1.04878 -0.00486 1.10347 -0.0037 C 1.11753 -0.00347 1.12968 0.00902 1.14288 0.01249 C 1.14774 0.01388 1.15277 0.01526 1.15781 0.01665 C 1.16041 0.01734 1.16597 0.01873 1.16597 0.01896 C 1.17847 0.02636 1.18177 0.02521 1.19878 0.02683 C 1.20677 0.034 1.2184 0.03376 1.22812 0.03677 C 1.23854 0.04348 1.25781 0.04579 1.27083 0.04903 C 1.2842 0.05735 1.30347 0.0592 1.3184 0.06105 C 1.33177 0.06545 1.34548 0.06614 1.35937 0.0673 C 1.38819 0.07678 1.41996 0.07539 1.44965 0.07539 " pathEditMode="relative" rAng="0" ptsTypes="fffffffffffffffffffffffffA">
                                      <p:cBhvr>
                                        <p:cTn id="16" dur="3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83" y="19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61111E-6 -0.00024 C 0.02205 -0.00879 0.04445 -0.00925 0.06684 -0.01272 C 0.07518 -0.01735 0.08368 -0.02036 0.09254 -0.02313 C 0.10243 -0.03238 0.11389 -0.03469 0.125 -0.04071 C 0.13091 -0.0488 0.13611 -0.05088 0.1441 -0.05343 C 0.15261 -0.05967 0.16025 -0.06846 0.16962 -0.07332 C 0.1717 -0.07447 0.17448 -0.07493 0.17639 -0.07563 C 0.17986 -0.07725 0.18664 -0.08118 0.18664 -0.08095 C 0.20209 -0.09783 0.21945 -0.11032 0.23611 -0.12373 C 0.2467 -0.13252 0.2599 -0.15195 0.27084 -0.15657 C 0.27934 -0.17045 0.26667 -0.15195 0.28108 -0.16675 C 0.29202 -0.17831 0.27986 -0.1716 0.2908 -0.17646 C 0.29705 -0.18571 0.30139 -0.18733 0.30955 -0.19172 C 0.31823 -0.20491 0.31268 -0.1982 0.32796 -0.20976 C 0.32934 -0.21092 0.33021 -0.21346 0.3316 -0.21462 C 0.33855 -0.22063 0.34549 -0.22665 0.35348 -0.22942 C 0.36563 -0.24098 0.36007 -0.23752 0.36927 -0.24237 C 0.37917 -0.2537 0.3908 -0.26249 0.40157 -0.27244 C 0.40643 -0.27683 0.41077 -0.28331 0.41546 -0.2877 C 0.41841 -0.29024 0.42223 -0.29071 0.42552 -0.29256 C 0.43334 -0.30366 0.4573 -0.31476 0.46823 -0.31499 C 0.54584 -0.3173 0.62344 -0.31684 0.70105 -0.31777 C 0.71181 -0.32054 0.72275 -0.32378 0.73334 -0.32771 C 0.74393 -0.33765 0.75417 -0.33997 0.76598 -0.34505 C 0.77188 -0.35153 0.77848 -0.35176 0.78473 -0.35777 C 0.79028 -0.3698 0.79132 -0.37905 0.80018 -0.38298 C 0.80695 -0.38946 0.81111 -0.39709 0.81893 -0.40079 C 0.83125 -0.41929 0.84914 -0.43016 0.86337 -0.44589 C 0.87032 -0.45398 0.87552 -0.46485 0.88386 -0.46855 C 0.88733 -0.47202 0.89046 -0.47595 0.8941 -0.47896 C 0.89653 -0.48058 0.89879 -0.48173 0.90087 -0.48382 C 0.90955 -0.49214 0.91441 -0.49839 0.925 -0.50116 C 0.93664 -0.51018 0.9448 -0.51527 0.95747 -0.51897 C 0.96563 -0.52614 0.9724 -0.52752 0.98125 -0.53146 C 0.98368 -0.53238 0.98594 -0.53331 0.98837 -0.53423 C 0.99167 -0.53562 0.99844 -0.53909 0.99844 -0.53863 C 1.00677 -0.55065 1.02917 -0.55273 1.04132 -0.55944 C 1.14115 -0.55713 1.12709 -0.57956 1.17483 -0.53146 C 1.179 -0.52244 1.18629 -0.51781 1.19341 -0.51388 C 1.19844 -0.50694 1.20417 -0.49977 1.21059 -0.4963 C 1.21875 -0.48497 1.23125 -0.4785 1.24132 -0.4711 C 1.25243 -0.46323 1.24584 -0.46878 1.25868 -0.45629 C 1.26372 -0.45144 1.27327 -0.45005 1.27882 -0.44843 C 1.28525 -0.44427 1.29289 -0.43918 1.29948 -0.43594 C 1.30434 -0.43363 1.31511 -0.43132 1.31511 -0.43109 C 1.43108 -0.4334 1.39792 -0.41698 1.44497 -0.43849 C 1.44601 -0.44034 1.44688 -0.44242 1.44809 -0.44357 C 1.45226 -0.44658 1.46129 -0.44589 1.45018 -0.44589 " pathEditMode="relative" rAng="0" ptsTypes="fffffffffffffffffffffffffffffffffffffffffffffffA">
                                      <p:cBhvr>
                                        <p:cTn id="18" dur="2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6" y="-289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75 -0.05851 C 0.20122 -0.05921 0.20486 -0.05898 0.20834 -0.06036 C 0.21459 -0.06268 0.22084 -0.07123 0.22761 -0.07424 C 0.23091 -0.07863 0.23316 -0.08441 0.23664 -0.08835 C 0.23837 -0.0902 0.24063 -0.09066 0.24254 -0.09228 C 0.25695 -0.10454 0.24792 -0.10014 0.25747 -0.10407 C 0.26389 -0.11263 0.26702 -0.11564 0.27535 -0.12003 C 0.28368 -0.13044 0.27118 -0.11564 0.28594 -0.12812 C 0.29827 -0.13853 0.2783 -0.13113 0.30087 -0.14385 C 0.304 -0.1457 0.31111 -0.14917 0.31424 -0.15195 C 0.32292 -0.15911 0.32865 -0.16628 0.33802 -0.17368 C 0.34254 -0.17715 0.34809 -0.17762 0.35295 -0.1797 C 0.36302 -0.18432 0.37257 -0.19103 0.38282 -0.19565 C 0.39445 -0.20097 0.40539 -0.20976 0.41719 -0.21346 C 0.42275 -0.21832 0.42726 -0.22133 0.43368 -0.22341 C 0.44948 -0.2396 0.454 -0.2396 0.4724 -0.24723 C 0.479 -0.25602 0.48907 -0.25717 0.49775 -0.26133 C 0.50782 -0.26619 0.51598 -0.27706 0.52622 -0.28122 C 0.53125 -0.2833 0.5349 -0.28631 0.53959 -0.28909 C 0.5474 -0.29348 0.55695 -0.29533 0.56493 -0.29903 C 0.57483 -0.30343 0.5849 -0.30851 0.5948 -0.31291 C 0.59861 -0.31453 0.60677 -0.31684 0.60677 -0.31661 C 0.61407 -0.32355 0.62361 -0.32563 0.63212 -0.32886 C 0.63768 -0.33095 0.64323 -0.33488 0.64861 -0.33673 C 0.65191 -0.33788 0.67136 -0.3402 0.67396 -0.34066 C 0.76198 -0.33997 0.85 -0.34066 0.93802 -0.33881 C 0.95122 -0.33858 0.96893 -0.32563 0.98282 -0.32285 C 0.99375 -0.31568 1.00573 -0.31268 1.01719 -0.30689 C 1.03125 -0.29996 1.0441 -0.29325 1.05903 -0.28909 C 1.06719 -0.28192 1.07605 -0.27752 1.08438 -0.27128 C 1.09063 -0.26642 1.09792 -0.25671 1.10521 -0.25324 C 1.11545 -0.24306 1.12657 -0.2352 1.13802 -0.22734 C 1.14236 -0.22433 1.14601 -0.21948 1.15 -0.21554 C 1.16198 -0.20375 1.15295 -0.21323 1.16198 -0.20745 C 1.17014 -0.20213 1.17396 -0.19612 1.18282 -0.19357 C 1.19254 -0.18432 1.20556 -0.17392 1.21719 -0.16975 C 1.22518 -0.16189 1.23577 -0.15935 1.24549 -0.15588 C 1.25191 -0.15033 1.25573 -0.14963 1.26355 -0.14801 C 1.26493 -0.14732 1.2665 -0.14709 1.26789 -0.14593 C 1.2691 -0.14501 1.26962 -0.14269 1.27101 -0.142 C 1.27466 -0.13992 1.279 -0.13992 1.28282 -0.13807 C 1.29653 -0.13113 1.3092 -0.12674 1.32327 -0.12211 C 1.33177 -0.11934 1.33993 -0.11471 1.34861 -0.11217 C 1.36528 -0.10107 1.38334 -0.10083 1.40087 -0.09413 C 1.40226 -0.09367 1.40382 -0.09297 1.40521 -0.09228 C 1.4073 -0.09112 1.4092 -0.08927 1.41129 -0.08835 C 1.42795 -0.08095 1.44497 -0.07239 1.46198 -0.06638 C 1.47587 -0.05435 1.45782 -0.06938 1.47101 -0.06036 C 1.475 -0.05759 1.47743 -0.05319 1.48143 -0.05042 " pathEditMode="relative" rAng="0" ptsTypes="ffffffffffffffffffffffffffffffffffffffffffffffffA">
                                      <p:cBhvr>
                                        <p:cTn id="20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84" y="-137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064 C 0.01372 -0.01018 0.18229 0.00208 0.19618 0.00254 C 0.20174 0.00578 0.20816 0.00879 0.21337 0.0148 C 0.2151 0.01734 0.21649 0.02151 0.21858 0.02289 C 0.2224 0.02567 0.22656 0.02521 0.23056 0.02729 C 0.23299 0.02821 0.23524 0.0296 0.23767 0.03099 C 0.23941 0.03191 0.24288 0.03538 0.24288 0.03584 " pathEditMode="relative" rAng="0" ptsTypes="ffffffA">
                                      <p:cBhvr>
                                        <p:cTn id="22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3469E-6 C 0.00451 -0.00903 0.01041 -0.0088 0.01788 -0.0118 C 0.02795 -0.01596 0.03889 -0.02383 0.04913 -0.02591 C 0.06701 -0.02961 0.05521 -0.02753 0.08489 -0.02984 C 0.1368 -0.02915 0.18837 -0.02915 0.2401 -0.02776 C 0.24496 -0.02776 0.25052 -0.0229 0.25503 -0.02175 C 0.27083 -0.01805 0.28472 -0.01226 0.29982 -0.00602 C 0.30729 0.00046 0.32309 0.00231 0.33264 0.00601 C 0.33802 0.00809 0.34253 0.01086 0.34757 0.01387 C 0.35295 0.01688 0.35903 0.01641 0.36423 0.01988 C 0.3743 0.02659 0.38455 0.03029 0.39531 0.03376 C 0.40312 0.0407 0.41354 0.04162 0.42239 0.04578 C 0.60833 0.04393 0.78524 0.037 0.97292 0.03584 C 0.98524 0.02543 1 0.02659 1.01319 0.01988 C 1.03802 0.00739 1.06476 -0.00394 1.09114 -0.0118 C 1.10399 -0.02105 1.1184 -0.02591 1.13264 -0.03169 C 1.14045 -0.03886 1.16111 -0.0451 1.17153 -0.04973 C 1.17465 -0.05112 1.18316 -0.05435 1.18507 -0.05574 C 1.19045 -0.0606 1.19618 -0.06361 1.20278 -0.06361 " pathEditMode="relative" ptsTypes="ffffffffffffffffffA">
                                      <p:cBhvr>
                                        <p:cTn id="24" dur="47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556E-17 2.59259E-6 C 0.00851 -0.00209 0.01736 -0.00301 0.02517 -0.00672 C 0.03038 -0.00926 0.03455 -0.01343 0.0401 -0.01528 C 0.0592 -0.02199 0.07535 -0.02616 0.09531 -0.03056 C 0.12187 -0.03635 0.15035 -0.03195 0.1776 -0.03264 C 0.37396 -0.03195 0.57049 -0.03195 0.76719 -0.03056 C 0.78958 -0.03033 0.82813 -0.00949 0.85469 -0.00672 C 0.87569 0.00092 0.89427 0.0044 0.91719 0.00648 C 1.01615 0.02824 0.93021 0.01065 1.18194 0.00856 C 1.20139 0.00509 1.22031 0.00208 1.23941 -0.00232 C 1.24635 -0.00371 1.2526 -0.00741 1.25955 -0.0088 C 1.27656 -0.01875 1.29774 -0.0206 1.31701 -0.02616 C 1.32292 -0.02801 1.32847 -0.03102 1.33438 -0.03264 C 1.3441 -0.03542 1.35486 -0.03611 1.36441 -0.03935 C 1.38194 -0.04514 1.40052 -0.05 1.41962 -0.05 " pathEditMode="relative" rAng="0" ptsTypes="ffffffffffffffA">
                                      <p:cBhvr>
                                        <p:cTn id="26" dur="1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72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8889 -0.0525 C -0.08437 -0.06152 -0.07847 -0.06129 -0.07101 -0.06429 C -0.06094 -0.06846 -0.05 -0.07632 -0.03976 -0.0784 C -0.02187 -0.0821 -0.03368 -0.08002 -0.00399 -0.08233 C 0.04792 -0.08164 0.09948 -0.08164 0.15122 -0.08025 C 0.15608 -0.08025 0.16163 -0.07539 0.16615 -0.07424 C 0.18195 -0.07054 0.19583 -0.06476 0.21094 -0.05851 C 0.2184 -0.05204 0.2342 -0.05019 0.24375 -0.04649 C 0.24913 -0.0444 0.25365 -0.04163 0.25868 -0.03862 C 0.26406 -0.03562 0.27014 -0.03608 0.27535 -0.03261 C 0.28542 -0.0259 0.29566 -0.0222 0.30642 -0.01873 C 0.31424 -0.0118 0.32465 -0.01087 0.33351 -0.00671 C 0.51945 -0.00856 0.69635 -0.0155 0.88403 -0.01665 C 0.89635 -0.02706 0.91111 -0.0259 0.92431 -0.03261 C 0.94913 -0.0451 0.97587 -0.05643 1.00226 -0.06429 C 1.0151 -0.07354 1.02951 -0.0784 1.04375 -0.08418 C 1.05156 -0.09135 1.07205 -0.0976 1.08264 -0.10222 C 1.08576 -0.10361 1.09427 -0.10685 1.09618 -0.10823 C 1.10156 -0.11309 1.10729 -0.1161 1.11389 -0.1161 " pathEditMode="relative" rAng="0" ptsTypes="ffffffffffffffffffA">
                                      <p:cBhvr>
                                        <p:cTn id="28" dur="6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39" y="-9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1.11111E-6 -0.0007 C 0.02014 -0.0081 0.05035 -0.00324 0.06927 -0.00255 C 0.07031 -0.00208 0.0776 0.00046 0.07847 0.00115 C 0.08437 0.00508 0.08871 0.0111 0.09496 0.01387 C 0.09792 0.01734 0.10208 0.02289 0.10573 0.02497 C 0.10851 0.02659 0.11198 0.02636 0.11458 0.02844 C 0.11614 0.02983 0.11771 0.03099 0.11927 0.03214 C 0.12274 0.04463 0.11805 0.03099 0.12517 0.04139 C 0.1276 0.04463 0.12864 0.04926 0.13125 0.05226 C 0.13299 0.05411 0.13437 0.05596 0.13594 0.05758 C 0.13906 0.0703 0.13472 0.05573 0.14184 0.06868 C 0.14271 0.0703 0.14271 0.07261 0.1434 0.07423 C 0.14757 0.08325 0.14809 0.08325 0.15243 0.0888 C 0.1559 0.1006 0.16302 0.10985 0.16614 0.12164 C 0.16788 0.12812 0.16858 0.13529 0.17049 0.14176 C 0.18246 0.18478 0.19271 0.22803 0.20364 0.2715 C 0.20555 0.28607 0.20764 0.30111 0.21128 0.31545 C 0.22222 0.31082 0.22708 0.30342 0.23385 0.29324 C 0.23663 0.28954 0.23993 0.28191 0.24305 0.27891 C 0.24427 0.27752 0.24618 0.27775 0.24757 0.27682 C 0.25972 0.26965 0.27239 0.26549 0.28542 0.26064 C 0.35642 0.26202 0.34305 0.25347 0.37604 0.26595 C 0.38055 0.27174 0.3868 0.27359 0.39253 0.27682 C 0.39809 0.28006 0.40052 0.28538 0.40608 0.28792 C 0.41042 0.29255 0.41267 0.29671 0.41823 0.29879 C 0.42639 0.31383 0.4158 0.29671 0.42587 0.30619 C 0.42708 0.30758 0.42778 0.3099 0.42882 0.31151 C 0.43125 0.31545 0.43281 0.31614 0.43611 0.31891 C 0.50937 0.31822 0.58142 0.33718 0.64948 0.30805 C 0.66146 0.30296 0.67326 0.29579 0.68403 0.28792 C 0.68715 0.28561 0.68976 0.28191 0.69323 0.28052 C 0.70555 0.2759 0.71788 0.26896 0.72934 0.26225 C 0.73698 0.25809 0.74705 0.25555 0.75503 0.25323 C 0.76007 0.25162 0.77014 0.24768 0.77014 0.24792 C 0.77535 0.24167 0.78212 0.24237 0.7868 0.23496 C 0.79375 0.22433 0.8 0.21323 0.8066 0.20212 C 0.80851 0.19889 0.8118 0.19149 0.81406 0.18917 C 0.82413 0.1783 0.83976 0.17645 0.84878 0.16558 " pathEditMode="relative" rAng="0" ptsTypes="fffffffffffffffffffffffffffffffffffffA">
                                      <p:cBhvr>
                                        <p:cTn id="30" dur="83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31" y="1651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86400000">
                                      <p:cBhvr>
                                        <p:cTn id="32" dur="76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0" objId="5"/>
        <p14:stopEvt time="11204" objId="3"/>
        <p14:stopEvt time="1269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88" y="18288"/>
            <a:ext cx="2880320" cy="26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nna\Desktop\КАЗКА\КОЛОБОК\derev15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88" y="548679"/>
            <a:ext cx="2822519" cy="31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na\Desktop\КАЗКА\КОЛОБОК\0_69ccb_8fd20d49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91" y="465231"/>
            <a:ext cx="1468031" cy="17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76" y="2707409"/>
            <a:ext cx="500062" cy="4905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na\Desktop\КАЗКА\КОЛОБОК\plate_PNG532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8173"/>
            <a:ext cx="432048" cy="2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na\Desktop\КАЗКА\ТЕРЕМОК\1152699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1156">
            <a:off x="10900810" y="6708101"/>
            <a:ext cx="626374" cy="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nna\Desktop\КАЗКА\ТЕРЕМОК\0_85bb8_4909c444_S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2213">
            <a:off x="-952981" y="4394959"/>
            <a:ext cx="679571" cy="6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8584" y="1540024"/>
            <a:ext cx="609600" cy="609600"/>
          </a:xfrm>
          <a:prstGeom prst="rect">
            <a:avLst/>
          </a:prstGeom>
        </p:spPr>
      </p:pic>
      <p:pic>
        <p:nvPicPr>
          <p:cNvPr id="3" name="birds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96536" y="282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91"/>
    </mc:Choice>
    <mc:Fallback xmlns="">
      <p:transition spd="slow" advClick="0" advTm="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6 1.48148E-6 C 0.0092 0.0044 0.0158 0.01597 0.02466 0.02037 C 0.02865 0.02569 0.03038 0.03055 0.03507 0.03472 C 0.03681 0.04305 0.03681 0.04629 0.04219 0.05116 C 0.04427 0.06042 0.04358 0.05741 0.04636 0.06967 C 0.04688 0.07176 0.04809 0.07569 0.04809 0.07616 C 0.04688 0.09143 0.04983 0.10185 0.03924 0.10671 C 0.0382 0.10856 0.03785 0.11134 0.03629 0.11273 C 0.02726 0.12083 0.00591 0.12384 -0.00295 0.12523 C -0.03715 0.14004 -0.08437 0.1287 -0.12326 0.13333 C -0.13437 0.13889 -0.14687 0.13842 -0.15833 0.13958 C -0.18159 0.14467 -0.20503 0.14606 -0.22812 0.15393 C -0.2401 0.15833 -0.25225 0.16458 -0.26406 0.1706 C -0.26562 0.17129 -0.27187 0.17361 -0.27309 0.17454 C -0.28055 0.18055 -0.28298 0.18333 -0.29027 0.1868 C -0.30069 0.19629 -0.29583 0.19352 -0.30364 0.19699 C -0.30955 0.20602 -0.31545 0.21065 -0.32378 0.21366 C -0.3276 0.22106 -0.32951 0.22106 -0.33541 0.22384 C -0.3401 0.22778 -0.34218 0.23194 -0.34687 0.23403 C -0.35277 0.24143 -0.35781 0.24745 -0.36441 0.25069 C -0.36962 0.25764 -0.37569 0.26227 -0.38177 0.26504 C -0.38889 0.27153 -0.38489 0.26852 -0.39479 0.27338 C -0.39878 0.275 -0.40034 0.28009 -0.40416 0.28148 C -0.40503 0.28217 -0.40659 0.28264 -0.40781 0.28356 C -0.41041 0.28634 -0.41614 0.29167 -0.41823 0.29375 C -0.42152 0.29583 -0.4243 0.29583 -0.42673 0.29792 C -0.43281 0.30347 -0.43906 0.30579 -0.44583 0.30833 C -0.45451 0.31204 -0.46319 0.31667 -0.47205 0.3206 C -0.50382 0.33542 -0.53576 0.35069 -0.56771 0.36574 C -0.58159 0.37199 -0.59462 0.3787 -0.60833 0.38426 C -0.61128 0.38542 -0.61406 0.38773 -0.61701 0.38819 C -0.62274 0.38958 -0.62864 0.38981 -0.63455 0.39051 C -0.66632 0.40486 -0.70312 0.3993 -0.73646 0.40069 C -0.79427 0.41991 -0.7401 0.40278 -0.90295 0.40278 " pathEditMode="relative" rAng="0" ptsTypes="fffffffffffffffffffffffffffffffffA">
                                      <p:cBhvr>
                                        <p:cTn id="6" dur="8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56" y="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77778E-6 C -0.00209 -0.0081 -0.00209 -0.01689 -0.00434 -0.02499 C -0.00521 -0.02823 -0.00712 -0.03032 -0.00834 -0.03333 C -0.01493 -0.04837 -0.02361 -0.06249 -0.02934 -0.07777 C -0.03212 -0.08541 -0.03473 -0.09976 -0.03959 -0.10555 C -0.0507 -0.11851 -0.05 -0.11388 -0.06042 -0.12222 C -0.06493 -0.12569 -0.06875 -0.12962 -0.07292 -0.13333 C -0.08021 -0.13958 -0.0908 -0.13819 -0.09792 -0.14444 C -0.11216 -0.15694 -0.13021 -0.15972 -0.14601 -0.16666 C -0.19514 -0.16573 -0.24445 -0.16666 -0.29375 -0.16388 C -0.29636 -0.16365 -0.29775 -0.15972 -0.3 -0.15833 C -0.30191 -0.15694 -0.30434 -0.15647 -0.30625 -0.15555 C -0.31216 -0.14421 -0.31268 -0.13981 -0.32292 -0.14444 C -0.32657 -0.15925 -0.33316 -0.17314 -0.33959 -0.1861 C -0.34098 -0.18888 -0.34132 -0.19328 -0.34375 -0.19444 C -0.35 -0.19722 -0.35104 -0.19675 -0.35625 -0.20277 C -0.36684 -0.21458 -0.35747 -0.20948 -0.37101 -0.21388 C -0.37552 -0.2199 -0.37848 -0.22754 -0.38334 -0.23333 C -0.3915 -0.24305 -0.40382 -0.25347 -0.41459 -0.25833 C -0.43941 -0.25763 -0.4816 -0.25277 -0.51268 -0.25277 C -0.52778 -0.25948 -0.53125 -0.28958 -0.53542 -0.30833 C -0.54289 -0.34166 -0.55712 -0.38541 -0.58334 -0.39722 C -0.59271 -0.40671 -0.6066 -0.42314 -0.61667 -0.42777 C -0.62761 -0.43263 -0.63941 -0.43587 -0.65 -0.44166 C -0.65573 -0.4449 -0.66077 -0.45069 -0.66667 -0.45277 C -0.675 -0.45555 -0.68403 -0.45601 -0.69167 -0.4611 C -0.71129 -0.47407 -0.73056 -0.4831 -0.75209 -0.48888 C -0.76771 -0.4993 -0.7849 -0.50647 -0.80209 -0.5111 C -0.81181 -0.51735 -0.82101 -0.51874 -0.83125 -0.52222 C -0.95486 -0.5199 -0.9382 -0.54235 -0.99584 -0.50833 C -1.0066 -0.50185 -1.01736 -0.50046 -1.02709 -0.49166 C -1.06042 -0.49259 -1.09375 -0.49282 -1.12709 -0.49444 C -1.13716 -0.4949 -1.14861 -0.50254 -1.15834 -0.50555 C -1.17604 -0.51087 -1.19445 -0.51203 -1.2125 -0.51388 C -1.27066 -0.52939 -1.21945 -0.51666 -1.36875 -0.51666 " pathEditMode="relative" ptsTypes="ffffffffffffffffffffffffffffffffffA">
                                      <p:cBhvr>
                                        <p:cTn id="12" dur="8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-86400000">
                                      <p:cBhvr>
                                        <p:cTn id="14" dur="68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6" dur="56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5.92593E-6 C 0.00399 -0.01573 -0.00192 0.00302 0.00624 -0.01041 C 0.01492 -0.02476 -0.00088 -0.00879 0.01249 -0.02083 C 0.01544 -0.0324 0.02152 -0.04189 0.02655 -0.05208 C 0.03003 -0.05902 0.03072 -0.06411 0.03593 -0.06874 C 0.05208 -0.10115 0.10121 -0.09467 0.12187 -0.09583 C 0.13003 -0.09629 0.13853 -0.09722 0.14669 -0.09791 C 0.14982 -0.0993 0.15364 -0.09953 0.15624 -0.10208 C 0.16145 -0.1074 0.16562 -0.1118 0.17169 -0.11458 C 0.17638 -0.1206 0.18159 -0.12152 0.18437 -0.12916 C 0.18853 -0.14004 0.18801 -0.1537 0.19218 -0.16458 C 0.19548 -0.17384 0.20173 -0.18263 0.20451 -0.19166 C 0.20971 -0.2074 0.21076 -0.22291 0.22031 -0.23541 C 0.22239 -0.24421 0.22465 -0.24606 0.22968 -0.25208 C 0.23506 -0.25856 0.23923 -0.26735 0.24513 -0.27291 C 0.25294 -0.27962 0.26041 -0.2868 0.26874 -0.29166 C 0.28801 -0.303 0.26978 -0.29073 0.28437 -0.29791 C 0.2927 -0.30208 0.30069 -0.30462 0.30919 -0.30833 C 0.31232 -0.30972 0.31874 -0.31249 0.31874 -0.31249 C 0.34305 -0.3118 0.3677 -0.3118 0.39201 -0.31041 C 0.39808 -0.31018 0.3993 -0.30694 0.40468 -0.30416 C 0.41058 -0.30115 0.41631 -0.30092 0.42169 -0.29583 C 0.43072 -0.28749 0.4401 -0.278 0.44843 -0.26874 C 0.45346 -0.26296 0.45329 -0.2655 0.45937 -0.26041 C 0.46423 -0.25647 0.47447 -0.24536 0.47968 -0.24374 C 0.48836 -0.24073 0.49756 -0.23726 0.50607 -0.23333 C 0.51614 -0.23402 0.52603 -0.23379 0.53576 -0.23541 C 0.54635 -0.23703 0.54287 -0.23911 0.54999 -0.24374 C 0.55555 -0.24745 0.56284 -0.24837 0.56857 -0.24999 C 0.58454 -0.26064 0.60086 -0.26828 0.61857 -0.27083 C 0.62499 -0.27661 0.63176 -0.27592 0.63906 -0.27916 C 0.66076 -0.27847 0.68281 -0.27847 0.70468 -0.27708 C 0.70937 -0.27685 0.7118 -0.27175 0.71562 -0.26874 C 0.72308 -0.26249 0.73228 -0.25763 0.73906 -0.24999 C 0.74079 -0.24814 0.74166 -0.24513 0.74357 -0.24374 C 0.75346 -0.2368 0.76458 -0.23379 0.77499 -0.22916 C 0.77829 -0.22777 0.78107 -0.2243 0.78437 -0.22291 C 0.79287 -0.20578 0.81336 -0.2074 0.82638 -0.20624 C 0.83055 -0.20694 0.83489 -0.20694 0.83888 -0.20833 C 0.84704 -0.21134 0.84149 -0.21226 0.84513 -0.21874 C 0.84808 -0.22314 0.85242 -0.22384 0.85607 -0.22499 C 0.86215 -0.23032 0.86874 -0.23217 0.87482 -0.23749 C 0.96527 -0.23541 0.93888 -0.24212 0.97968 -0.23124 C 0.98836 -0.22337 0.98055 -0.22939 0.99531 -0.22291 C 1.00156 -0.22013 1.00763 -0.21527 1.01406 -0.21249 C 1.01926 -0.20555 1.0236 -0.203 1.02951 -0.19791 C 1.04322 -0.18657 1.05607 -0.1699 1.07031 -0.16041 C 1.07221 -0.15902 1.07447 -0.15925 1.07656 -0.15833 C 1.08385 -0.15462 1.09131 -0.14999 1.09843 -0.14583 C 1.10694 -0.14097 1.11388 -0.1331 1.12187 -0.12708 C 1.1269 -0.12314 1.13471 -0.12245 1.14062 -0.12083 C 1.14912 -0.11828 1.15728 -0.11411 1.16562 -0.11041 C 1.17135 -0.10786 1.17812 -0.11041 1.18437 -0.11041 " pathEditMode="relative" ptsTypes="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" objId="2"/>
        <p14:stopEvt time="774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a\Desktop\КАЗКА\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6" y="0"/>
            <a:ext cx="9159656" cy="68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na\Desktop\КАЗКА\КОЛОБОК\derev1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77" y="0"/>
            <a:ext cx="3719299" cy="3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1862137" cy="193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r="6476" b="63102"/>
          <a:stretch/>
        </p:blipFill>
        <p:spPr bwMode="auto">
          <a:xfrm>
            <a:off x="6139688" y="1348987"/>
            <a:ext cx="1456366" cy="7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12" y="717170"/>
            <a:ext cx="2256884" cy="121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02" y="107038"/>
            <a:ext cx="226218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321" y="2850604"/>
            <a:ext cx="696334" cy="68307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Anna\Desktop\КАЗКА\КОЛОБОК\2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42" y="713463"/>
            <a:ext cx="1329202" cy="22103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я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8584" y="5157192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24309" y="356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432"/>
    </mc:Choice>
    <mc:Fallback xmlns="">
      <p:transition spd="slow" advClick="0" advTm="3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C -0.0092 0.00069 -0.0184 0.00116 -0.0276 0.00231 C -0.03472 0.00324 -0.03871 0.00787 -0.04479 0.01157 C -0.04531 0.01204 -0.05746 0.01736 -0.06024 0.01852 C -0.06545 0.02083 -0.07083 0.02662 -0.07587 0.02986 C -0.08125 0.03356 -0.08767 0.0331 -0.09305 0.0368 C -0.10226 0.04305 -0.11233 0.04629 -0.1224 0.05069 C -0.1349 0.05625 -0.14774 0.06111 -0.16024 0.06666 C -0.16215 0.06759 -0.16354 0.07014 -0.16545 0.07129 C -0.17049 0.0743 -0.17569 0.07592 -0.1809 0.07824 C -0.18264 0.07893 -0.18611 0.08055 -0.18611 0.08079 C -0.18733 0.08287 -0.18802 0.08588 -0.18958 0.0875 C -0.19097 0.08889 -0.19358 0.08796 -0.19479 0.08958 C -0.19618 0.0912 -0.19496 0.09514 -0.19653 0.09653 C -0.19948 0.0993 -0.20382 0.09838 -0.20677 0.10116 C -0.21198 0.10579 -0.21719 0.1081 -0.2224 0.11273 C -0.22691 0.12176 -0.22986 0.13079 -0.23437 0.14028 C -0.2368 0.14537 -0.24618 0.15139 -0.25 0.15416 C -0.25365 0.15671 -0.25677 0.16018 -0.26024 0.16319 C -0.26476 0.16713 -0.27083 0.16574 -0.27587 0.16782 C -0.29184 0.1743 -0.30729 0.18194 -0.3224 0.19074 C -0.33437 0.19768 -0.34792 0.20139 -0.36024 0.20694 C -0.36371 0.20856 -0.36719 0.20995 -0.37066 0.21157 C -0.3724 0.21227 -0.37587 0.21389 -0.37587 0.21412 C -0.38246 0.22315 -0.38715 0.22338 -0.39653 0.22754 C -0.40035 0.22916 -0.40434 0.23217 -0.40851 0.23217 " pathEditMode="relative" rAng="0" ptsTypes="fffffffffffffffffffffffffA">
                                      <p:cBhvr>
                                        <p:cTn id="6" dur="5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4" y="1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615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0.01372 0.00069 0.0276 0.00023 0.04132 0.00208 C 0.05139 0.00347 0.07205 0.01574 0.08281 0.0206 C 0.09115 0.02431 0.10017 0.02662 0.10868 0.02986 C 0.11823 0.03357 0.10938 0.03032 0.11892 0.03657 C 0.12222 0.03866 0.12778 0.03982 0.13108 0.0412 C 0.14149 0.04537 0.15174 0.05046 0.16215 0.05509 C 0.17031 0.0588 0.17934 0.0581 0.18785 0.05972 C 0.19132 0.06134 0.19479 0.06273 0.19826 0.06435 C 0.2 0.06505 0.20347 0.06667 0.20347 0.06667 C 0.20781 0.08357 0.20642 0.08958 0.22066 0.0919 C 0.22813 0.09306 0.23559 0.09352 0.24306 0.09421 C 0.25382 0.09792 0.26545 0.10023 0.27587 0.10556 C 0.2783 0.10671 0.28038 0.10903 0.28281 0.11019 C 0.28733 0.11227 0.29653 0.11482 0.29653 0.11482 C 0.3224 0.13796 0.35903 0.13634 0.38785 0.13773 C 0.39757 0.1463 0.40972 0.14907 0.42066 0.15394 C 0.42413 0.15556 0.4276 0.15694 0.43108 0.15857 C 0.43281 0.15926 0.43628 0.16088 0.43628 0.16088 C 0.44861 0.17222 0.43316 0.15926 0.44826 0.16759 C 0.4526 0.16991 0.45642 0.17361 0.46042 0.17685 C 0.46389 0.17963 0.46667 0.18426 0.47066 0.18611 C 0.47934 0.19005 0.48993 0.19375 0.49653 0.20208 " pathEditMode="relative" ptsTypes="ffffffffffffffffffffffA">
                                      <p:cBhvr>
                                        <p:cTn id="14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18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636" decel="636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49653 0.20231 C 0.49601 0.20046 0.49531 0.19861 0.49514 0.19676 C 0.49445 0.1875 0.49531 0.17801 0.49375 0.16898 C 0.49306 0.16458 0.49011 0.16157 0.4882 0.15787 C 0.48386 0.1493 0.48559 0.1368 0.48125 0.12824 C 0.47326 0.11227 0.46858 0.09468 0.45625 0.0838 C 0.44427 0.07315 0.42708 0.05741 0.41441 0.04884 C 0.38507 0.04977 0.35642 0.04236 0.33281 0.06343 C 0.32656 0.07593 0.31701 0.0669 0.31024 0.07893 C 0.30729 0.09051 0.29566 0.09375 0.29028 0.10347 C 0.28681 0.11736 0.2875 0.1419 0.28368 0.15555 C 0.28195 0.16157 0.27743 0.20023 0.27691 0.20555 C 0.27604 0.23819 0.28195 0.25903 0.29358 0.30671 C 0.2941 0.32037 0.31719 0.39143 0.31788 0.37778 C 0.3191 0.34954 0.29115 0.22755 0.29531 0.18889 C 0.29653 0.17685 0.29288 0.16227 0.29514 0.15046 C 0.29636 0.14398 0.3007 0.13194 0.3007 0.13218 C 0.30243 0.11505 0.30365 0.0912 0.31285 0.07893 C 0.31493 0.07083 0.32205 0.06829 0.32691 0.06343 C 0.33195 0.05856 0.33524 0.05069 0.34115 0.04792 C 0.35052 0.04329 0.36215 0.03819 0.37118 0.03218 C 0.39809 0.03287 0.41267 0.03403 0.43941 0.0368 C 0.44271 0.03704 0.45903 0.05787 0.45903 0.0581 C 0.46892 0.07778 0.45347 0.04768 0.46597 0.06898 C 0.46806 0.07245 0.46997 0.07616 0.47153 0.08009 C 0.4724 0.08264 0.47309 0.08518 0.47431 0.0875 C 0.47761 0.09375 0.48195 0.09977 0.48542 0.10602 C 0.4875 0.11435 0.4908 0.12222 0.49375 0.13009 C 0.49774 0.14074 0.49844 0.15324 0.50347 0.16343 C 0.50538 0.17639 0.50868 0.22616 0.51111 0.23889 C 0.51771 0.21273 0.50903 0.15463 0.49931 0.1338 C 0.49809 0.13125 0.49636 0.12893 0.49514 0.12639 C 0.4941 0.12407 0.4934 0.1213 0.49236 0.11898 C 0.49063 0.11528 0.48681 0.10787 0.48681 0.1081 C 0.48386 0.09213 0.48785 0.1081 0.48125 0.09491 C 0.47813 0.08866 0.47726 0.08218 0.47292 0.07639 C 0.4691 0.0713 0.46354 0.07037 0.45903 0.06713 C 0.45399 0.06343 0.44601 0.05718 0.44097 0.05231 C 0.43941 0.05069 0.43837 0.04815 0.43681 0.04676 C 0.43073 0.04143 0.42031 0.02986 0.41285 0.02662 C 0.3967 0.01921 0.37813 0.02778 0.36198 0.02893 C 0.35174 0.02963 0.34132 0.03796 0.33281 0.04444 C 0.32934 0.04699 0.32622 0.04444 0.32274 0.04676 C 0.31563 0.05162 0.30486 0.07639 0.29931 0.0838 C 0.29566 0.10301 0.28785 0.12176 0.28125 0.13935 C 0.28021 0.14653 0.27899 0.15648 0.27708 0.16343 C 0.27656 0.16551 0.275 0.1669 0.27431 0.16898 C 0.27361 0.17083 0.27344 0.17268 0.27292 0.17454 C 0.27101 0.19421 0.31076 0.36042 0.30608 0.37893 C 0.30642 0.36505 0.2691 0.19074 0.27153 0.17268 C 0.27274 0.16412 0.27847 0.14861 0.27847 0.14884 C 0.28056 0.13218 0.2875 0.1162 0.29653 0.10417 C 0.29844 0.0963 0.30139 0.09398 0.30486 0.0875 C 0.30851 0.08079 0.31337 0.0537 0.31858 0.04792 C 0.31962 0.04676 0.31615 0.0662 0.31736 0.06528 C 0.32031 0.06319 0.32361 0.0456 0.32691 0.04444 C 0.32882 0.04375 0.32951 0.05694 0.33125 0.05602 C 0.33646 0.05347 0.34132 0.04907 0.34653 0.04676 C 0.35156 0.04444 0.35677 0.04352 0.36181 0.0412 C 0.43854 0.04352 0.40122 0.04028 0.43958 0.05046 C 0.45156 0.06111 0.43646 0.04838 0.44792 0.05602 C 0.45295 0.05926 0.45504 0.06481 0.46042 0.06713 C 0.46354 0.07523 0.46945 0.08287 0.47153 0.0912 C 0.47483 0.1044 0.47274 0.09907 0.47708 0.10787 C 0.47986 0.12222 0.48403 0.13611 0.48681 0.15046 C 0.49167 0.17616 0.49913 0.2125 0.50538 0.23773 C 0.50382 0.21505 0.49514 0.17755 0.48542 0.15787 C 0.48281 0.14444 0.47587 0.13403 0.47014 0.12268 C 0.46406 0.11042 0.47448 0.12407 0.46597 0.11157 C 0.45868 0.10069 0.46545 0.0868 0.45781 0.07662 C 0.45504 0.07292 0.44931 0.06574 0.44618 0.06227 C 0.44462 0.06042 0.43958 0.04167 0.43785 0.04005 C 0.43629 0.03843 0.43351 0.03727 0.43195 0.03565 C 0.43073 0.03426 0.42587 0.03125 0.42448 0.03009 C 0.41667 0.01458 0.39514 0.02222 0.38195 0.02014 C 0.36233 0.02153 0.36267 0.02106 0.34861 0.02569 C 0.34184 0.02801 0.34375 0.02824 0.34115 0.03009 C 0.33854 0.03194 0.33733 0.03125 0.33281 0.0368 C 0.32587 0.04305 0.32274 0.05972 0.31458 0.06343 C 0.30955 0.07361 0.29965 0.07616 0.29375 0.08565 C 0.28507 0.09954 0.28125 0.11713 0.27153 0.13009 C 0.26823 0.14305 0.26441 0.15555 0.26181 0.16898 C 0.26076 0.1919 0.26354 0.18843 0.26024 0.20555 C 0.25972 0.24329 0.28108 0.29005 0.28038 0.32778 C 0.27969 0.36088 0.29965 0.39815 0.29618 0.38449 C 0.2967 0.35393 0.26511 0.25718 0.27778 0.22338 C 0.27917 0.21435 0.27136 0.19699 0.27448 0.18889 C 0.27726 0.17083 0.27552 0.1544 0.28403 0.13935 C 0.2875 0.1206 0.2934 0.09213 0.30695 0.08449 C 0.30972 0.08287 0.31493 0.07917 0.31788 0.07778 C 0.32153 0.07593 0.33281 0.05764 0.33281 0.05787 C 0.33924 0.05185 0.35365 0.04213 0.36111 0.04005 C 0.36771 0.03426 0.3809 0.03773 0.38872 0.03565 C 0.39879 0.03773 0.41337 0.04352 0.42205 0.04792 C 0.43073 0.05231 0.43594 0.0588 0.44028 0.06227 C 0.44323 0.0625 0.44792 0.06898 0.44792 0.06921 C 0.45851 0.08773 0.46736 0.10856 0.47708 0.12824 C 0.47847 0.13588 0.48004 0.14167 0.48264 0.14861 C 0.48455 0.16134 0.48785 0.17338 0.49097 0.18565 C 0.49184 0.18935 0.49288 0.19305 0.49375 0.19676 C 0.49427 0.19861 0.49514 0.20231 0.49514 0.20255 C 0.49566 0.20972 0.49861 0.23426 0.49861 0.23449 " pathEditMode="relative" rAng="0" ptsTypes="ffffffffffffffffffffffffffffffffffffffffffffffffffffffffffffffffffffffffffffaffffffffffffffffaffffffff">
                                      <p:cBhvr>
                                        <p:cTn id="20" dur="1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.49653 0.20208 C 0.5 0.21597 0.50104 0.22917 0.51059 0.2375 C 0.51163 0.23958 0.51233 0.24213 0.51372 0.24375 C 0.51528 0.2456 0.5257 0.24768 0.52622 0.24792 C 0.54531 0.25486 0.52483 0.25046 0.54965 0.25417 C 0.55399 0.25787 0.55938 0.2588 0.56372 0.2625 C 0.56684 0.26528 0.56945 0.26991 0.57309 0.27083 C 0.57761 0.27199 0.58142 0.27268 0.58559 0.275 C 0.59254 0.27893 0.60295 0.27986 0.60903 0.28542 C 0.61215 0.28819 0.61441 0.29097 0.6184 0.29167 C 0.6257 0.29282 0.63299 0.29305 0.64028 0.29375 C 0.65104 0.29861 0.66198 0.30463 0.67309 0.30833 C 0.67448 0.3088 0.68212 0.31111 0.68403 0.3125 C 0.68507 0.31343 0.70434 0.32153 0.72309 0.32338 C 0.74236 0.32523 0.74132 0.32847 0.76059 0.32917 C 0.76528 0.33125 0.76997 0.33333 0.77465 0.33542 C 0.77622 0.33611 0.77778 0.3368 0.77934 0.3375 C 0.7809 0.33819 0.78403 0.33958 0.78403 0.33981 C 0.79097 0.34884 0.78663 0.34491 0.79809 0.35 C 0.79965 0.35069 0.80278 0.35208 0.80278 0.35231 C 0.8125 0.3618 0.82309 0.36319 0.83403 0.36875 C 0.85139 0.37755 0.8691 0.38356 0.88715 0.38958 C 0.89601 0.39259 0.90382 0.39792 0.91215 0.40208 C 0.91615 0.40417 0.91927 0.4037 0.92309 0.40625 C 0.92986 0.41065 0.93646 0.4169 0.9434 0.42083 C 0.94861 0.42384 0.95521 0.425 0.96059 0.42708 C 0.97049 0.43102 0.98021 0.43611 0.99028 0.43958 C 1.00017 0.44838 1.01337 0.45116 1.02465 0.45625 C 1.03854 0.4625 1.05261 0.46829 1.06684 0.47292 C 1.07587 0.47593 1.0842 0.48079 1.0934 0.48333 C 1.09792 0.48634 1.09983 0.48796 1.10434 0.48958 C 1.10903 0.4912 1.11754 0.49236 1.12153 0.49583 C 1.12865 0.50208 1.13681 0.50463 1.14497 0.50833 C 1.15052 0.51088 1.15886 0.5125 1.16372 0.51667 C 1.16528 0.51805 1.16667 0.51968 1.1684 0.52083 C 1.16979 0.52176 1.17309 0.52292 1.17309 0.52315 " pathEditMode="relative" rAng="0" ptsTypes="ffffffffffffffffffffffffffffffffffff">
                                      <p:cBhvr>
                                        <p:cTn id="22" dur="4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19" y="1604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64800000">
                                      <p:cBhvr>
                                        <p:cTn id="24" dur="4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6" dur="4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0" objId="3"/>
        <p14:stopEvt time="32329" objId="2"/>
        <p14:stopEvt time="3443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na\Desktop\КАЗКА\0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201"/>
            <a:ext cx="9180512" cy="68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nna\Desktop\КАЗКА\КОЛОБОК\Без им516520ени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749480"/>
            <a:ext cx="2237324" cy="21947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1772816"/>
            <a:ext cx="609600" cy="609600"/>
          </a:xfrm>
          <a:prstGeom prst="rect">
            <a:avLst/>
          </a:prstGeom>
        </p:spPr>
      </p:pic>
      <p:pic>
        <p:nvPicPr>
          <p:cNvPr id="3" name="ле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7636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82"/>
    </mc:Choice>
    <mc:Fallback xmlns="">
      <p:transition spd="slow" advClick="0" advTm="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" decel="5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525 -0.2294 C 0.11441 -0.18959 -0.14444 -0.30486 -0.1467 -0.31343 C -0.16198 -0.31991 -0.18368 -0.33542 -0.18836 -0.34514 C -0.1967 -0.35486 -0.19791 -0.36436 -0.19948 -0.37385 C -0.20104 -0.38287 -0.19861 -0.3926 -0.19739 -0.40116 C -0.19618 -0.41459 -0.19583 -0.41852 -0.19253 -0.42524 C -0.18854 -0.43426 -0.18229 -0.44584 -0.17309 -0.45579 C -0.17291 -0.46065 -0.13871 -0.48149 -0.13698 -0.48542 C -0.12968 -0.50278 -0.10173 -0.51204 -0.08698 -0.51505 C -0.08107 -0.51783 -0.06788 -0.52709 -0.06198 -0.52986 C -0.05711 -0.53218 -0.04878 -0.53635 -0.04444 -0.53936 C -0.03298 -0.54723 -0.04062 -0.54236 -0.02916 -0.54769 C -0.02222 -0.56135 -0.03003 -0.54514 -0.01527 -0.55787 C -0.00555 -0.56644 -0.00416 -0.56366 0.00695 -0.56713 C 0.01407 -0.57385 0.02205 -0.57524 0.03056 -0.57824 C 0.04601 -0.58357 0.08542 -0.58774 0.1007 -0.59399 C 0.11268 -0.59699 0.10955 -0.59514 0.11459 -0.59954 C 0.11962 -0.60394 0.13021 -0.61204 0.13125 -0.61991 C 0.13039 -0.6382 0.12848 -0.63195 0.12084 -0.64653 C 0.11927 -0.65556 0.08108 -0.67477 0.07431 -0.67755 C 0.07188 -0.68079 0.06841 -0.67755 0.06598 -0.68079 C 0.06441 -0.68287 0.04584 -0.68843 0.04375 -0.68912 C 0.03716 -0.6919 0.01285 -0.70533 0.00625 -0.70857 C 0.00261 -0.7132 0.00139 -0.72454 0.00139 -0.72431 C 0.0007 -0.72709 0.00087 -0.73079 0.00139 -0.73449 C 0.00191 -0.7382 0.00209 -0.74144 0.00452 -0.7463 C 0.00695 -0.75116 0.01268 -0.76019 0.01563 -0.76389 C 0.01615 -0.76598 0.02188 -0.76806 0.02292 -0.76945 C 0.02396 -0.77084 0.02518 -0.77107 0.02657 -0.77199 C 0.02657 -0.77338 0.03039 -0.77454 0.0323 -0.7757 C 0.0342 -0.77686 0.03386 -0.77778 0.03802 -0.77963 C 0.05504 -0.78681 0.054 -0.78588 0.05695 -0.78727 C 0.05903 -0.7882 0.0665 -0.78959 0.06858 -0.79074 C 0.06927 -0.79352 0.05139 -0.7801 0.07848 -0.79375 L 0.24983 -0.87408 " pathEditMode="relative" rAng="0" ptsTypes="fffafaffffffffffafffffffaafffafffAf">
                                      <p:cBhvr>
                                        <p:cTn id="15" dur="4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302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64800000">
                                      <p:cBhvr>
                                        <p:cTn id="17" dur="4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4000" fill="hold"/>
                                        <p:tgtEl>
                                          <p:spTgt spid="1536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0" objId="3"/>
        <p14:stopEvt time="2705" objId="2"/>
        <p14:stopEvt time="4982" objId="3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</Words>
  <Application>Microsoft Office PowerPoint</Application>
  <PresentationFormat>Экран (4:3)</PresentationFormat>
  <Paragraphs>3</Paragraphs>
  <Slides>15</Slides>
  <Notes>0</Notes>
  <HiddenSlides>0</HiddenSlides>
  <MMClips>39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4</cp:revision>
  <dcterms:created xsi:type="dcterms:W3CDTF">2016-04-13T13:34:37Z</dcterms:created>
  <dcterms:modified xsi:type="dcterms:W3CDTF">2020-03-19T09:44:52Z</dcterms:modified>
</cp:coreProperties>
</file>